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5" r:id="rId3"/>
    <p:sldId id="281" r:id="rId4"/>
    <p:sldId id="257" r:id="rId5"/>
    <p:sldId id="282" r:id="rId6"/>
    <p:sldId id="258" r:id="rId7"/>
    <p:sldId id="283" r:id="rId8"/>
    <p:sldId id="259" r:id="rId9"/>
    <p:sldId id="284" r:id="rId10"/>
    <p:sldId id="260" r:id="rId11"/>
    <p:sldId id="299" r:id="rId12"/>
    <p:sldId id="286" r:id="rId13"/>
    <p:sldId id="291" r:id="rId14"/>
    <p:sldId id="288" r:id="rId15"/>
    <p:sldId id="289" r:id="rId16"/>
    <p:sldId id="294" r:id="rId17"/>
    <p:sldId id="300" r:id="rId18"/>
    <p:sldId id="295" r:id="rId19"/>
    <p:sldId id="278" r:id="rId20"/>
    <p:sldId id="296" r:id="rId21"/>
    <p:sldId id="280" r:id="rId22"/>
    <p:sldId id="277" r:id="rId23"/>
    <p:sldId id="297" r:id="rId24"/>
    <p:sldId id="279" r:id="rId25"/>
    <p:sldId id="262" r:id="rId26"/>
    <p:sldId id="301" r:id="rId27"/>
    <p:sldId id="263" r:id="rId28"/>
    <p:sldId id="264" r:id="rId29"/>
    <p:sldId id="265" r:id="rId30"/>
    <p:sldId id="266" r:id="rId31"/>
    <p:sldId id="267" r:id="rId32"/>
    <p:sldId id="274" r:id="rId33"/>
    <p:sldId id="27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2012\04\Summary%20DG%20monthly%20reporting%20for%20Jan%2009%20Through%20April%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env-fp-salt01.env.govt.state.ma.us\ENEshared\Interconnection%20Reform\Utility%20Reporting\Summary%20DG%20monthly%20reporting%20for%20Jan%2009%20Through%20April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'Table 4.22'!$B$5</c:f>
              <c:strCache>
                <c:ptCount val="1"/>
                <c:pt idx="0">
                  <c:v>National Grid</c:v>
                </c:pt>
              </c:strCache>
            </c:strRef>
          </c:tx>
          <c:cat>
            <c:numRef>
              <c:f>'Table 4.22'!$C$4:$F$4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4.22'!$C$5:$F$5</c:f>
              <c:numCache>
                <c:formatCode>General</c:formatCode>
                <c:ptCount val="4"/>
                <c:pt idx="0">
                  <c:v>100</c:v>
                </c:pt>
                <c:pt idx="1">
                  <c:v>181</c:v>
                </c:pt>
                <c:pt idx="2">
                  <c:v>384</c:v>
                </c:pt>
                <c:pt idx="3">
                  <c:v>145</c:v>
                </c:pt>
              </c:numCache>
            </c:numRef>
          </c:val>
        </c:ser>
        <c:ser>
          <c:idx val="1"/>
          <c:order val="1"/>
          <c:tx>
            <c:strRef>
              <c:f>'Table 4.22'!$B$6</c:f>
              <c:strCache>
                <c:ptCount val="1"/>
                <c:pt idx="0">
                  <c:v>NSTAR</c:v>
                </c:pt>
              </c:strCache>
            </c:strRef>
          </c:tx>
          <c:cat>
            <c:numRef>
              <c:f>'Table 4.22'!$C$4:$F$4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4.22'!$C$6:$F$6</c:f>
              <c:numCache>
                <c:formatCode>General</c:formatCode>
                <c:ptCount val="4"/>
                <c:pt idx="0">
                  <c:v>95</c:v>
                </c:pt>
                <c:pt idx="1">
                  <c:v>171</c:v>
                </c:pt>
                <c:pt idx="2">
                  <c:v>257</c:v>
                </c:pt>
                <c:pt idx="3">
                  <c:v>106</c:v>
                </c:pt>
              </c:numCache>
            </c:numRef>
          </c:val>
        </c:ser>
        <c:ser>
          <c:idx val="2"/>
          <c:order val="2"/>
          <c:tx>
            <c:strRef>
              <c:f>'Table 4.22'!$B$7</c:f>
              <c:strCache>
                <c:ptCount val="1"/>
                <c:pt idx="0">
                  <c:v>WMECo</c:v>
                </c:pt>
              </c:strCache>
            </c:strRef>
          </c:tx>
          <c:cat>
            <c:numRef>
              <c:f>'Table 4.22'!$C$4:$F$4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4.22'!$C$7:$F$7</c:f>
              <c:numCache>
                <c:formatCode>General</c:formatCode>
                <c:ptCount val="4"/>
                <c:pt idx="0">
                  <c:v>15</c:v>
                </c:pt>
                <c:pt idx="1">
                  <c:v>27</c:v>
                </c:pt>
                <c:pt idx="2">
                  <c:v>44</c:v>
                </c:pt>
                <c:pt idx="3">
                  <c:v>57</c:v>
                </c:pt>
              </c:numCache>
            </c:numRef>
          </c:val>
        </c:ser>
        <c:ser>
          <c:idx val="3"/>
          <c:order val="3"/>
          <c:tx>
            <c:strRef>
              <c:f>'Table 4.22'!$B$8</c:f>
              <c:strCache>
                <c:ptCount val="1"/>
                <c:pt idx="0">
                  <c:v>Unitil</c:v>
                </c:pt>
              </c:strCache>
            </c:strRef>
          </c:tx>
          <c:cat>
            <c:numRef>
              <c:f>'Table 4.22'!$C$4:$F$4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4.22'!$C$8:$F$8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axId val="65527808"/>
        <c:axId val="65529344"/>
      </c:barChart>
      <c:catAx>
        <c:axId val="65527808"/>
        <c:scaling>
          <c:orientation val="minMax"/>
        </c:scaling>
        <c:axPos val="b"/>
        <c:numFmt formatCode="General" sourceLinked="1"/>
        <c:tickLblPos val="nextTo"/>
        <c:crossAx val="65529344"/>
        <c:crosses val="autoZero"/>
        <c:auto val="1"/>
        <c:lblAlgn val="ctr"/>
        <c:lblOffset val="100"/>
      </c:catAx>
      <c:valAx>
        <c:axId val="65529344"/>
        <c:scaling>
          <c:orientation val="minMax"/>
        </c:scaling>
        <c:axPos val="l"/>
        <c:majorGridlines/>
        <c:numFmt formatCode="General" sourceLinked="1"/>
        <c:tickLblPos val="nextTo"/>
        <c:crossAx val="655278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strRef>
              <c:f>'Table 4.23'!$E$1625:$E$3837</c:f>
              <c:strCache>
                <c:ptCount val="2213"/>
                <c:pt idx="0">
                  <c:v>1/5/09</c:v>
                </c:pt>
                <c:pt idx="1">
                  <c:v>1/6/09</c:v>
                </c:pt>
                <c:pt idx="2">
                  <c:v>1/15/09</c:v>
                </c:pt>
                <c:pt idx="3">
                  <c:v>01/20/2009</c:v>
                </c:pt>
                <c:pt idx="4">
                  <c:v>01/22/2009</c:v>
                </c:pt>
                <c:pt idx="5">
                  <c:v>1/28/09</c:v>
                </c:pt>
                <c:pt idx="6">
                  <c:v>02/05/2009</c:v>
                </c:pt>
                <c:pt idx="7">
                  <c:v>02/06/2009</c:v>
                </c:pt>
                <c:pt idx="8">
                  <c:v>2/9/09</c:v>
                </c:pt>
                <c:pt idx="9">
                  <c:v>02/09/2009</c:v>
                </c:pt>
                <c:pt idx="10">
                  <c:v>2/10/09</c:v>
                </c:pt>
                <c:pt idx="11">
                  <c:v>2/11/09</c:v>
                </c:pt>
                <c:pt idx="12">
                  <c:v>02/13/2009</c:v>
                </c:pt>
                <c:pt idx="13">
                  <c:v>2/17/09</c:v>
                </c:pt>
                <c:pt idx="14">
                  <c:v>2/17/09</c:v>
                </c:pt>
                <c:pt idx="15">
                  <c:v>2/25/09</c:v>
                </c:pt>
                <c:pt idx="16">
                  <c:v>2/25/09</c:v>
                </c:pt>
                <c:pt idx="17">
                  <c:v>3/10/09</c:v>
                </c:pt>
                <c:pt idx="18">
                  <c:v>3/15/09</c:v>
                </c:pt>
                <c:pt idx="19">
                  <c:v>3/15/09</c:v>
                </c:pt>
                <c:pt idx="20">
                  <c:v>3/20/09</c:v>
                </c:pt>
                <c:pt idx="21">
                  <c:v>03/20/2009</c:v>
                </c:pt>
                <c:pt idx="22">
                  <c:v>03/23/2009</c:v>
                </c:pt>
                <c:pt idx="23">
                  <c:v>3/24/09</c:v>
                </c:pt>
                <c:pt idx="24">
                  <c:v>3/30/09</c:v>
                </c:pt>
                <c:pt idx="25">
                  <c:v>3/30/09</c:v>
                </c:pt>
                <c:pt idx="26">
                  <c:v>04/06/2009</c:v>
                </c:pt>
                <c:pt idx="27">
                  <c:v>4/6/09</c:v>
                </c:pt>
                <c:pt idx="28">
                  <c:v>4/8/09</c:v>
                </c:pt>
                <c:pt idx="29">
                  <c:v>4/8/09</c:v>
                </c:pt>
                <c:pt idx="30">
                  <c:v>4/9/2009</c:v>
                </c:pt>
                <c:pt idx="31">
                  <c:v>04/10/2009</c:v>
                </c:pt>
                <c:pt idx="32">
                  <c:v>4/10/09</c:v>
                </c:pt>
                <c:pt idx="33">
                  <c:v>04/13/2009</c:v>
                </c:pt>
                <c:pt idx="34">
                  <c:v>4/13/09</c:v>
                </c:pt>
                <c:pt idx="35">
                  <c:v>4/17/09</c:v>
                </c:pt>
                <c:pt idx="36">
                  <c:v>4/21/09</c:v>
                </c:pt>
                <c:pt idx="37">
                  <c:v>04/22/2009</c:v>
                </c:pt>
                <c:pt idx="38">
                  <c:v>04/27/2009</c:v>
                </c:pt>
                <c:pt idx="39">
                  <c:v>4/29/09</c:v>
                </c:pt>
                <c:pt idx="40">
                  <c:v>4/29/2009</c:v>
                </c:pt>
                <c:pt idx="41">
                  <c:v>05/04/2009</c:v>
                </c:pt>
                <c:pt idx="42">
                  <c:v>05/04/2009</c:v>
                </c:pt>
                <c:pt idx="43">
                  <c:v>5/7/09</c:v>
                </c:pt>
                <c:pt idx="44">
                  <c:v>05/07/2009</c:v>
                </c:pt>
                <c:pt idx="45">
                  <c:v>05/07/2009</c:v>
                </c:pt>
                <c:pt idx="46">
                  <c:v>05/07/2009</c:v>
                </c:pt>
                <c:pt idx="47">
                  <c:v>05/08/2009</c:v>
                </c:pt>
                <c:pt idx="48">
                  <c:v>05/13/2009</c:v>
                </c:pt>
                <c:pt idx="49">
                  <c:v>5/14/09</c:v>
                </c:pt>
                <c:pt idx="50">
                  <c:v>05/15/2009</c:v>
                </c:pt>
                <c:pt idx="51">
                  <c:v>05/15/2009</c:v>
                </c:pt>
                <c:pt idx="52">
                  <c:v>5/19/09</c:v>
                </c:pt>
                <c:pt idx="53">
                  <c:v>5/21/09</c:v>
                </c:pt>
                <c:pt idx="54">
                  <c:v>05/21/2009</c:v>
                </c:pt>
                <c:pt idx="55">
                  <c:v>5/26/09</c:v>
                </c:pt>
                <c:pt idx="56">
                  <c:v>5/28/09</c:v>
                </c:pt>
                <c:pt idx="57">
                  <c:v>5/29/09</c:v>
                </c:pt>
                <c:pt idx="58">
                  <c:v>06/01/2009</c:v>
                </c:pt>
                <c:pt idx="59">
                  <c:v>06/03/2009</c:v>
                </c:pt>
                <c:pt idx="60">
                  <c:v>06/08/2009</c:v>
                </c:pt>
                <c:pt idx="61">
                  <c:v>6/10/09</c:v>
                </c:pt>
                <c:pt idx="62">
                  <c:v>06/12/2009</c:v>
                </c:pt>
                <c:pt idx="63">
                  <c:v>06/12/2009</c:v>
                </c:pt>
                <c:pt idx="64">
                  <c:v>06/12/2009</c:v>
                </c:pt>
                <c:pt idx="65">
                  <c:v>06/12/2009</c:v>
                </c:pt>
                <c:pt idx="66">
                  <c:v>06/17/2009</c:v>
                </c:pt>
                <c:pt idx="67">
                  <c:v>06/18/2009</c:v>
                </c:pt>
                <c:pt idx="68">
                  <c:v>06/18/2009</c:v>
                </c:pt>
                <c:pt idx="69">
                  <c:v>6/18/09</c:v>
                </c:pt>
                <c:pt idx="70">
                  <c:v>6/18/2009</c:v>
                </c:pt>
                <c:pt idx="71">
                  <c:v>6/19/09</c:v>
                </c:pt>
                <c:pt idx="72">
                  <c:v>6/22/09</c:v>
                </c:pt>
                <c:pt idx="73">
                  <c:v>6/23/09</c:v>
                </c:pt>
                <c:pt idx="74">
                  <c:v>6/23/09</c:v>
                </c:pt>
                <c:pt idx="75">
                  <c:v>06/25/2009</c:v>
                </c:pt>
                <c:pt idx="76">
                  <c:v>6/26/09</c:v>
                </c:pt>
                <c:pt idx="77">
                  <c:v>6/29/09</c:v>
                </c:pt>
                <c:pt idx="78">
                  <c:v>6/29/09</c:v>
                </c:pt>
                <c:pt idx="79">
                  <c:v>6/30/09</c:v>
                </c:pt>
                <c:pt idx="80">
                  <c:v>6/30/09</c:v>
                </c:pt>
                <c:pt idx="81">
                  <c:v>7/2/2009</c:v>
                </c:pt>
                <c:pt idx="82">
                  <c:v>7/3/09</c:v>
                </c:pt>
                <c:pt idx="83">
                  <c:v>07/06/2009</c:v>
                </c:pt>
                <c:pt idx="84">
                  <c:v>7/7/2009</c:v>
                </c:pt>
                <c:pt idx="85">
                  <c:v>7/9/2009</c:v>
                </c:pt>
                <c:pt idx="86">
                  <c:v>7/13/09</c:v>
                </c:pt>
                <c:pt idx="87">
                  <c:v>7/14/09</c:v>
                </c:pt>
                <c:pt idx="88">
                  <c:v>07/14/2009</c:v>
                </c:pt>
                <c:pt idx="89">
                  <c:v>07/14/2009</c:v>
                </c:pt>
                <c:pt idx="90">
                  <c:v>07/14/2009</c:v>
                </c:pt>
                <c:pt idx="91">
                  <c:v>07/16/2009</c:v>
                </c:pt>
                <c:pt idx="92">
                  <c:v>07/16/2009</c:v>
                </c:pt>
                <c:pt idx="93">
                  <c:v>07/16/2009</c:v>
                </c:pt>
                <c:pt idx="94">
                  <c:v>7/22/09</c:v>
                </c:pt>
                <c:pt idx="95">
                  <c:v>07/22/2009</c:v>
                </c:pt>
                <c:pt idx="96">
                  <c:v>7/23/09</c:v>
                </c:pt>
                <c:pt idx="97">
                  <c:v>7/23/2009</c:v>
                </c:pt>
                <c:pt idx="98">
                  <c:v>7/24/09</c:v>
                </c:pt>
                <c:pt idx="99">
                  <c:v>7/24/09</c:v>
                </c:pt>
                <c:pt idx="100">
                  <c:v>7/28/09</c:v>
                </c:pt>
                <c:pt idx="101">
                  <c:v>7/29/09</c:v>
                </c:pt>
                <c:pt idx="102">
                  <c:v>7/29/09</c:v>
                </c:pt>
                <c:pt idx="103">
                  <c:v>7/30/2009</c:v>
                </c:pt>
                <c:pt idx="104">
                  <c:v>07/31/2009</c:v>
                </c:pt>
                <c:pt idx="105">
                  <c:v>07/31/2009</c:v>
                </c:pt>
                <c:pt idx="106">
                  <c:v>08/04/2009</c:v>
                </c:pt>
                <c:pt idx="107">
                  <c:v>8/5/2009</c:v>
                </c:pt>
                <c:pt idx="108">
                  <c:v>8/6/2009</c:v>
                </c:pt>
                <c:pt idx="109">
                  <c:v>8/7/09</c:v>
                </c:pt>
                <c:pt idx="110">
                  <c:v>8/7/09</c:v>
                </c:pt>
                <c:pt idx="111">
                  <c:v>08/07/2009</c:v>
                </c:pt>
                <c:pt idx="112">
                  <c:v>08/10/2009</c:v>
                </c:pt>
                <c:pt idx="113">
                  <c:v>08/10/2009</c:v>
                </c:pt>
                <c:pt idx="114">
                  <c:v>8/10/09</c:v>
                </c:pt>
                <c:pt idx="115">
                  <c:v>8/10/2009</c:v>
                </c:pt>
                <c:pt idx="116">
                  <c:v>08/11/2009</c:v>
                </c:pt>
                <c:pt idx="117">
                  <c:v>08/11/2009</c:v>
                </c:pt>
                <c:pt idx="118">
                  <c:v>08/11/2009</c:v>
                </c:pt>
                <c:pt idx="119">
                  <c:v>08/11/2009</c:v>
                </c:pt>
                <c:pt idx="120">
                  <c:v>8/13/2009</c:v>
                </c:pt>
                <c:pt idx="121">
                  <c:v>08/14/2009</c:v>
                </c:pt>
                <c:pt idx="122">
                  <c:v>8/17/09</c:v>
                </c:pt>
                <c:pt idx="123">
                  <c:v>8/25/09</c:v>
                </c:pt>
                <c:pt idx="124">
                  <c:v>08/27/2009</c:v>
                </c:pt>
                <c:pt idx="125">
                  <c:v>9/3/2009</c:v>
                </c:pt>
                <c:pt idx="126">
                  <c:v>9/3/2009</c:v>
                </c:pt>
                <c:pt idx="127">
                  <c:v>9/8/09</c:v>
                </c:pt>
                <c:pt idx="128">
                  <c:v>9/8/09</c:v>
                </c:pt>
                <c:pt idx="129">
                  <c:v>09/08/2009</c:v>
                </c:pt>
                <c:pt idx="130">
                  <c:v>09/08/2009</c:v>
                </c:pt>
                <c:pt idx="131">
                  <c:v>9/8/09</c:v>
                </c:pt>
                <c:pt idx="132">
                  <c:v>09/08/2009</c:v>
                </c:pt>
                <c:pt idx="133">
                  <c:v>09/09/2009</c:v>
                </c:pt>
                <c:pt idx="134">
                  <c:v>09/10/2009</c:v>
                </c:pt>
                <c:pt idx="135">
                  <c:v>09/10/2009</c:v>
                </c:pt>
                <c:pt idx="136">
                  <c:v>09/14/2009</c:v>
                </c:pt>
                <c:pt idx="137">
                  <c:v>09/14/2009</c:v>
                </c:pt>
                <c:pt idx="138">
                  <c:v>9/15/09</c:v>
                </c:pt>
                <c:pt idx="139">
                  <c:v>09/17/2009</c:v>
                </c:pt>
                <c:pt idx="140">
                  <c:v>09/17/2009</c:v>
                </c:pt>
                <c:pt idx="141">
                  <c:v>9/17/2009</c:v>
                </c:pt>
                <c:pt idx="142">
                  <c:v>09/18/2009</c:v>
                </c:pt>
                <c:pt idx="143">
                  <c:v>09/18/2009</c:v>
                </c:pt>
                <c:pt idx="144">
                  <c:v>09/22/2009</c:v>
                </c:pt>
                <c:pt idx="145">
                  <c:v>9/23/2009</c:v>
                </c:pt>
                <c:pt idx="146">
                  <c:v>09/24/2009</c:v>
                </c:pt>
                <c:pt idx="147">
                  <c:v>09/25/2009</c:v>
                </c:pt>
                <c:pt idx="148">
                  <c:v>9/25/09</c:v>
                </c:pt>
                <c:pt idx="149">
                  <c:v>09/28/2009</c:v>
                </c:pt>
                <c:pt idx="150">
                  <c:v>09/28/2009</c:v>
                </c:pt>
                <c:pt idx="151">
                  <c:v>09/29/2009</c:v>
                </c:pt>
                <c:pt idx="152">
                  <c:v>09/30/2009</c:v>
                </c:pt>
                <c:pt idx="153">
                  <c:v>09/30/2009</c:v>
                </c:pt>
                <c:pt idx="154">
                  <c:v>10/01/2009</c:v>
                </c:pt>
                <c:pt idx="155">
                  <c:v>10/1/09</c:v>
                </c:pt>
                <c:pt idx="156">
                  <c:v>10/01/2009</c:v>
                </c:pt>
                <c:pt idx="157">
                  <c:v>10/02/2009</c:v>
                </c:pt>
                <c:pt idx="158">
                  <c:v>10/02/2009</c:v>
                </c:pt>
                <c:pt idx="159">
                  <c:v>10/6/09</c:v>
                </c:pt>
                <c:pt idx="160">
                  <c:v>10/6/09</c:v>
                </c:pt>
                <c:pt idx="161">
                  <c:v>10/6/09</c:v>
                </c:pt>
                <c:pt idx="162">
                  <c:v>10/8/2009</c:v>
                </c:pt>
                <c:pt idx="163">
                  <c:v>10/9/09</c:v>
                </c:pt>
                <c:pt idx="164">
                  <c:v>10/9/09</c:v>
                </c:pt>
                <c:pt idx="165">
                  <c:v>10/12/2009</c:v>
                </c:pt>
                <c:pt idx="166">
                  <c:v>10/12/2009</c:v>
                </c:pt>
                <c:pt idx="167">
                  <c:v>10/13/09</c:v>
                </c:pt>
                <c:pt idx="168">
                  <c:v>10/15/2009</c:v>
                </c:pt>
                <c:pt idx="169">
                  <c:v>10/16/09</c:v>
                </c:pt>
                <c:pt idx="170">
                  <c:v>10/16/09</c:v>
                </c:pt>
                <c:pt idx="171">
                  <c:v>10/16/09</c:v>
                </c:pt>
                <c:pt idx="172">
                  <c:v>10/18/09</c:v>
                </c:pt>
                <c:pt idx="173">
                  <c:v>10/19/2009</c:v>
                </c:pt>
                <c:pt idx="174">
                  <c:v>10/21/09</c:v>
                </c:pt>
                <c:pt idx="175">
                  <c:v>10/21/09</c:v>
                </c:pt>
                <c:pt idx="176">
                  <c:v>10/25/2009</c:v>
                </c:pt>
                <c:pt idx="177">
                  <c:v>10/27/2009</c:v>
                </c:pt>
                <c:pt idx="178">
                  <c:v>10/27/2009</c:v>
                </c:pt>
                <c:pt idx="179">
                  <c:v>10/27/2009</c:v>
                </c:pt>
                <c:pt idx="180">
                  <c:v>10/27/2009</c:v>
                </c:pt>
                <c:pt idx="181">
                  <c:v>10/27/2009</c:v>
                </c:pt>
                <c:pt idx="182">
                  <c:v>10/29/09</c:v>
                </c:pt>
                <c:pt idx="183">
                  <c:v>10/30/09</c:v>
                </c:pt>
                <c:pt idx="184">
                  <c:v>11/3/09</c:v>
                </c:pt>
                <c:pt idx="185">
                  <c:v>11/5/09</c:v>
                </c:pt>
                <c:pt idx="186">
                  <c:v>11/05/2009</c:v>
                </c:pt>
                <c:pt idx="187">
                  <c:v>11/5/09</c:v>
                </c:pt>
                <c:pt idx="188">
                  <c:v>11/06/2009</c:v>
                </c:pt>
                <c:pt idx="189">
                  <c:v>11/9/09</c:v>
                </c:pt>
                <c:pt idx="190">
                  <c:v>11/10/09</c:v>
                </c:pt>
                <c:pt idx="191">
                  <c:v>11/10/2009</c:v>
                </c:pt>
                <c:pt idx="192">
                  <c:v>11/13/09</c:v>
                </c:pt>
                <c:pt idx="193">
                  <c:v>11/13/09</c:v>
                </c:pt>
                <c:pt idx="194">
                  <c:v>11/13/09</c:v>
                </c:pt>
                <c:pt idx="195">
                  <c:v>11/13/09</c:v>
                </c:pt>
                <c:pt idx="196">
                  <c:v>11/16/09</c:v>
                </c:pt>
                <c:pt idx="197">
                  <c:v>11/16/09</c:v>
                </c:pt>
                <c:pt idx="198">
                  <c:v>11/16/2009</c:v>
                </c:pt>
                <c:pt idx="199">
                  <c:v>11/16/2009</c:v>
                </c:pt>
                <c:pt idx="200">
                  <c:v>11/17/09</c:v>
                </c:pt>
                <c:pt idx="201">
                  <c:v>11/17/2009</c:v>
                </c:pt>
                <c:pt idx="202">
                  <c:v>11/17/2009</c:v>
                </c:pt>
                <c:pt idx="203">
                  <c:v>11/17/2009</c:v>
                </c:pt>
                <c:pt idx="204">
                  <c:v>11/18/2009</c:v>
                </c:pt>
                <c:pt idx="205">
                  <c:v>11/19/09</c:v>
                </c:pt>
                <c:pt idx="206">
                  <c:v>11/20/09</c:v>
                </c:pt>
                <c:pt idx="207">
                  <c:v>11/20/2009</c:v>
                </c:pt>
                <c:pt idx="208">
                  <c:v>11/20/2009</c:v>
                </c:pt>
                <c:pt idx="209">
                  <c:v>11/24/2009</c:v>
                </c:pt>
                <c:pt idx="210">
                  <c:v>11/25/09</c:v>
                </c:pt>
                <c:pt idx="211">
                  <c:v>11/25/09</c:v>
                </c:pt>
                <c:pt idx="212">
                  <c:v>11/25/09</c:v>
                </c:pt>
                <c:pt idx="213">
                  <c:v>11/25/2009</c:v>
                </c:pt>
                <c:pt idx="214">
                  <c:v>11/30/2009</c:v>
                </c:pt>
                <c:pt idx="215">
                  <c:v>11/30/2009</c:v>
                </c:pt>
                <c:pt idx="216">
                  <c:v>11/30/2009</c:v>
                </c:pt>
                <c:pt idx="217">
                  <c:v>11/30/09</c:v>
                </c:pt>
                <c:pt idx="218">
                  <c:v>12/1/09</c:v>
                </c:pt>
                <c:pt idx="219">
                  <c:v>12/1/09</c:v>
                </c:pt>
                <c:pt idx="220">
                  <c:v>12/1/2009</c:v>
                </c:pt>
                <c:pt idx="221">
                  <c:v>12/02/2009</c:v>
                </c:pt>
                <c:pt idx="222">
                  <c:v>12/02/2009</c:v>
                </c:pt>
                <c:pt idx="223">
                  <c:v>12/02/2009</c:v>
                </c:pt>
                <c:pt idx="224">
                  <c:v>12/3/2009</c:v>
                </c:pt>
                <c:pt idx="225">
                  <c:v>12/3/2009</c:v>
                </c:pt>
                <c:pt idx="226">
                  <c:v>12/07/2009</c:v>
                </c:pt>
                <c:pt idx="227">
                  <c:v>12/07/2009</c:v>
                </c:pt>
                <c:pt idx="228">
                  <c:v>12/07/2009</c:v>
                </c:pt>
                <c:pt idx="229">
                  <c:v>12/07/2009</c:v>
                </c:pt>
                <c:pt idx="230">
                  <c:v>12/07/2009</c:v>
                </c:pt>
                <c:pt idx="231">
                  <c:v>12/07/2009</c:v>
                </c:pt>
                <c:pt idx="232">
                  <c:v>12/07/2009</c:v>
                </c:pt>
                <c:pt idx="233">
                  <c:v>12/08/2009</c:v>
                </c:pt>
                <c:pt idx="234">
                  <c:v>12/8/09</c:v>
                </c:pt>
                <c:pt idx="235">
                  <c:v>12/9/09</c:v>
                </c:pt>
                <c:pt idx="236">
                  <c:v>12/10/2009</c:v>
                </c:pt>
                <c:pt idx="237">
                  <c:v>12/10/2009</c:v>
                </c:pt>
                <c:pt idx="238">
                  <c:v>12/15/2009</c:v>
                </c:pt>
                <c:pt idx="239">
                  <c:v>12/16/2009</c:v>
                </c:pt>
                <c:pt idx="240">
                  <c:v>12/16/2009</c:v>
                </c:pt>
                <c:pt idx="241">
                  <c:v>12/16/09</c:v>
                </c:pt>
                <c:pt idx="242">
                  <c:v>12/16/2009</c:v>
                </c:pt>
                <c:pt idx="243">
                  <c:v>12/16/2009</c:v>
                </c:pt>
                <c:pt idx="244">
                  <c:v>12/16/2009</c:v>
                </c:pt>
                <c:pt idx="245">
                  <c:v>12/16/2009</c:v>
                </c:pt>
                <c:pt idx="246">
                  <c:v>12/16/09</c:v>
                </c:pt>
                <c:pt idx="247">
                  <c:v>12/16/2009</c:v>
                </c:pt>
                <c:pt idx="248">
                  <c:v>12/17/09</c:v>
                </c:pt>
                <c:pt idx="249">
                  <c:v>12/17/09</c:v>
                </c:pt>
                <c:pt idx="250">
                  <c:v>12/17/2009</c:v>
                </c:pt>
                <c:pt idx="251">
                  <c:v>12/18/2009</c:v>
                </c:pt>
                <c:pt idx="252">
                  <c:v>12/21/2009</c:v>
                </c:pt>
                <c:pt idx="253">
                  <c:v>12/22/09</c:v>
                </c:pt>
                <c:pt idx="254">
                  <c:v>12/22/2009</c:v>
                </c:pt>
                <c:pt idx="255">
                  <c:v>12/22/2009</c:v>
                </c:pt>
                <c:pt idx="256">
                  <c:v>12/23/2009</c:v>
                </c:pt>
                <c:pt idx="257">
                  <c:v>12/24/09</c:v>
                </c:pt>
                <c:pt idx="258">
                  <c:v>12/28/09</c:v>
                </c:pt>
                <c:pt idx="259">
                  <c:v>12/28/09</c:v>
                </c:pt>
                <c:pt idx="260">
                  <c:v>12/29/2009</c:v>
                </c:pt>
                <c:pt idx="261">
                  <c:v>12/29/2009</c:v>
                </c:pt>
                <c:pt idx="262">
                  <c:v>12/29/2009</c:v>
                </c:pt>
                <c:pt idx="263">
                  <c:v>12/30/09</c:v>
                </c:pt>
                <c:pt idx="264">
                  <c:v>12/30/2009</c:v>
                </c:pt>
                <c:pt idx="265">
                  <c:v>12/30/2009</c:v>
                </c:pt>
                <c:pt idx="266">
                  <c:v>12/31/2009</c:v>
                </c:pt>
                <c:pt idx="267">
                  <c:v>12/31/2009</c:v>
                </c:pt>
                <c:pt idx="268">
                  <c:v>1/4/10</c:v>
                </c:pt>
                <c:pt idx="269">
                  <c:v>1/5/10</c:v>
                </c:pt>
                <c:pt idx="270">
                  <c:v>1/5/10</c:v>
                </c:pt>
                <c:pt idx="271">
                  <c:v>1/5/10</c:v>
                </c:pt>
                <c:pt idx="272">
                  <c:v>1/6/10</c:v>
                </c:pt>
                <c:pt idx="273">
                  <c:v>1/6/10</c:v>
                </c:pt>
                <c:pt idx="274">
                  <c:v>1/7/2010</c:v>
                </c:pt>
                <c:pt idx="275">
                  <c:v>1/8/10</c:v>
                </c:pt>
                <c:pt idx="276">
                  <c:v>1/8/10</c:v>
                </c:pt>
                <c:pt idx="277">
                  <c:v>01/11/2010</c:v>
                </c:pt>
                <c:pt idx="278">
                  <c:v>1/11/10</c:v>
                </c:pt>
                <c:pt idx="279">
                  <c:v>1/12/10</c:v>
                </c:pt>
                <c:pt idx="280">
                  <c:v>1/12/10</c:v>
                </c:pt>
                <c:pt idx="281">
                  <c:v>01/14/2010</c:v>
                </c:pt>
                <c:pt idx="282">
                  <c:v>1/14/2010</c:v>
                </c:pt>
                <c:pt idx="283">
                  <c:v>1/14/2010</c:v>
                </c:pt>
                <c:pt idx="284">
                  <c:v>1/15/10</c:v>
                </c:pt>
                <c:pt idx="285">
                  <c:v>01/15/2010</c:v>
                </c:pt>
                <c:pt idx="286">
                  <c:v>01/15/2010</c:v>
                </c:pt>
                <c:pt idx="287">
                  <c:v>01/20/2010</c:v>
                </c:pt>
                <c:pt idx="288">
                  <c:v>1/21/2010</c:v>
                </c:pt>
                <c:pt idx="289">
                  <c:v>01/22/2010</c:v>
                </c:pt>
                <c:pt idx="290">
                  <c:v>01/27/2010</c:v>
                </c:pt>
                <c:pt idx="291">
                  <c:v>01/28/2010</c:v>
                </c:pt>
                <c:pt idx="292">
                  <c:v>1/28/2010</c:v>
                </c:pt>
                <c:pt idx="293">
                  <c:v>1/29/10</c:v>
                </c:pt>
                <c:pt idx="294">
                  <c:v>2/1/10</c:v>
                </c:pt>
                <c:pt idx="295">
                  <c:v>2/1/10</c:v>
                </c:pt>
                <c:pt idx="296">
                  <c:v>2/1/2010</c:v>
                </c:pt>
                <c:pt idx="297">
                  <c:v>02/02/2010</c:v>
                </c:pt>
                <c:pt idx="298">
                  <c:v>2/2/2010</c:v>
                </c:pt>
                <c:pt idx="299">
                  <c:v>2/3/10</c:v>
                </c:pt>
                <c:pt idx="300">
                  <c:v>02/03/2010</c:v>
                </c:pt>
                <c:pt idx="301">
                  <c:v>02/03/2010</c:v>
                </c:pt>
                <c:pt idx="302">
                  <c:v>02/03/2010</c:v>
                </c:pt>
                <c:pt idx="303">
                  <c:v>2/4/10</c:v>
                </c:pt>
                <c:pt idx="304">
                  <c:v>02/04/2010</c:v>
                </c:pt>
                <c:pt idx="305">
                  <c:v>2/4/10</c:v>
                </c:pt>
                <c:pt idx="306">
                  <c:v>2/4/2010</c:v>
                </c:pt>
                <c:pt idx="307">
                  <c:v>2/5/10</c:v>
                </c:pt>
                <c:pt idx="308">
                  <c:v>2/8/10</c:v>
                </c:pt>
                <c:pt idx="309">
                  <c:v>02/09/2010</c:v>
                </c:pt>
                <c:pt idx="310">
                  <c:v>02/09/2010</c:v>
                </c:pt>
                <c:pt idx="311">
                  <c:v>02/09/2010</c:v>
                </c:pt>
                <c:pt idx="312">
                  <c:v>02/09/2010</c:v>
                </c:pt>
                <c:pt idx="313">
                  <c:v>2/11/10</c:v>
                </c:pt>
                <c:pt idx="314">
                  <c:v>2/11/2010</c:v>
                </c:pt>
                <c:pt idx="315">
                  <c:v>2/12/2010</c:v>
                </c:pt>
                <c:pt idx="316">
                  <c:v>2/16/10</c:v>
                </c:pt>
                <c:pt idx="317">
                  <c:v>2/16/10</c:v>
                </c:pt>
                <c:pt idx="318">
                  <c:v>02/17/2010</c:v>
                </c:pt>
                <c:pt idx="319">
                  <c:v>02/17/2010</c:v>
                </c:pt>
                <c:pt idx="320">
                  <c:v>2/18/10</c:v>
                </c:pt>
                <c:pt idx="321">
                  <c:v>2/18/2010</c:v>
                </c:pt>
                <c:pt idx="322">
                  <c:v>2/18/2010</c:v>
                </c:pt>
                <c:pt idx="323">
                  <c:v>2/19/2010</c:v>
                </c:pt>
                <c:pt idx="324">
                  <c:v>02/22/2010</c:v>
                </c:pt>
                <c:pt idx="325">
                  <c:v>02/22/2010</c:v>
                </c:pt>
                <c:pt idx="326">
                  <c:v>02/22/2010</c:v>
                </c:pt>
                <c:pt idx="327">
                  <c:v>02/22/2010</c:v>
                </c:pt>
                <c:pt idx="328">
                  <c:v>02/22/2010</c:v>
                </c:pt>
                <c:pt idx="329">
                  <c:v>02/22/2010</c:v>
                </c:pt>
                <c:pt idx="330">
                  <c:v>02/22/2010</c:v>
                </c:pt>
                <c:pt idx="331">
                  <c:v>02/22/2010</c:v>
                </c:pt>
                <c:pt idx="332">
                  <c:v>02/22/2010</c:v>
                </c:pt>
                <c:pt idx="333">
                  <c:v>02/23/2010</c:v>
                </c:pt>
                <c:pt idx="334">
                  <c:v>02/23/2010</c:v>
                </c:pt>
                <c:pt idx="335">
                  <c:v>02/23/2010</c:v>
                </c:pt>
                <c:pt idx="336">
                  <c:v>02/23/2010</c:v>
                </c:pt>
                <c:pt idx="337">
                  <c:v>2/23/2010</c:v>
                </c:pt>
                <c:pt idx="338">
                  <c:v>2/23/2010</c:v>
                </c:pt>
                <c:pt idx="339">
                  <c:v>2/24/2010</c:v>
                </c:pt>
                <c:pt idx="340">
                  <c:v>02/25/2010</c:v>
                </c:pt>
                <c:pt idx="341">
                  <c:v>02/25/2010</c:v>
                </c:pt>
                <c:pt idx="342">
                  <c:v>02/25/2010</c:v>
                </c:pt>
                <c:pt idx="343">
                  <c:v>02/25/2010</c:v>
                </c:pt>
                <c:pt idx="344">
                  <c:v>02/25/2010</c:v>
                </c:pt>
                <c:pt idx="345">
                  <c:v>2/25/2010</c:v>
                </c:pt>
                <c:pt idx="346">
                  <c:v>02/25/2010</c:v>
                </c:pt>
                <c:pt idx="347">
                  <c:v>02/25/2010</c:v>
                </c:pt>
                <c:pt idx="348">
                  <c:v>2/25/2010</c:v>
                </c:pt>
                <c:pt idx="349">
                  <c:v>02/26/2010</c:v>
                </c:pt>
                <c:pt idx="350">
                  <c:v>03/01/2010</c:v>
                </c:pt>
                <c:pt idx="351">
                  <c:v>3/1/10</c:v>
                </c:pt>
                <c:pt idx="352">
                  <c:v>03/01/2010</c:v>
                </c:pt>
                <c:pt idx="353">
                  <c:v>3/1/10</c:v>
                </c:pt>
                <c:pt idx="354">
                  <c:v>3/2/2010</c:v>
                </c:pt>
                <c:pt idx="355">
                  <c:v>3/3/10</c:v>
                </c:pt>
                <c:pt idx="356">
                  <c:v>3/4/2010</c:v>
                </c:pt>
                <c:pt idx="357">
                  <c:v>03/05/2010</c:v>
                </c:pt>
                <c:pt idx="358">
                  <c:v>03/08/2010</c:v>
                </c:pt>
                <c:pt idx="359">
                  <c:v>03/09/2010</c:v>
                </c:pt>
                <c:pt idx="360">
                  <c:v>03/09/2010</c:v>
                </c:pt>
                <c:pt idx="361">
                  <c:v>3/9/2010</c:v>
                </c:pt>
                <c:pt idx="362">
                  <c:v>3/11/2010</c:v>
                </c:pt>
                <c:pt idx="363">
                  <c:v>03/11/2010</c:v>
                </c:pt>
                <c:pt idx="364">
                  <c:v>3/12/10</c:v>
                </c:pt>
                <c:pt idx="365">
                  <c:v>3/12/10</c:v>
                </c:pt>
                <c:pt idx="366">
                  <c:v>03/12/2010</c:v>
                </c:pt>
                <c:pt idx="367">
                  <c:v>03/15/2010</c:v>
                </c:pt>
                <c:pt idx="368">
                  <c:v>03/15/2010</c:v>
                </c:pt>
                <c:pt idx="369">
                  <c:v>03/15/2010</c:v>
                </c:pt>
                <c:pt idx="370">
                  <c:v>03/15/2010</c:v>
                </c:pt>
                <c:pt idx="371">
                  <c:v>3/19/10</c:v>
                </c:pt>
                <c:pt idx="372">
                  <c:v>03/19/2010</c:v>
                </c:pt>
                <c:pt idx="373">
                  <c:v>03/19/2010</c:v>
                </c:pt>
                <c:pt idx="374">
                  <c:v>03/19/2010</c:v>
                </c:pt>
                <c:pt idx="375">
                  <c:v>3/22/10</c:v>
                </c:pt>
                <c:pt idx="376">
                  <c:v>3/22/10</c:v>
                </c:pt>
                <c:pt idx="377">
                  <c:v>03/22/2010</c:v>
                </c:pt>
                <c:pt idx="378">
                  <c:v>03/22/2010</c:v>
                </c:pt>
                <c:pt idx="379">
                  <c:v>03/22/2010</c:v>
                </c:pt>
                <c:pt idx="380">
                  <c:v>03/23/2010</c:v>
                </c:pt>
                <c:pt idx="381">
                  <c:v>3/23/10</c:v>
                </c:pt>
                <c:pt idx="382">
                  <c:v>03/25/2010</c:v>
                </c:pt>
                <c:pt idx="383">
                  <c:v>3/25/10</c:v>
                </c:pt>
                <c:pt idx="384">
                  <c:v>03/25/2010</c:v>
                </c:pt>
                <c:pt idx="385">
                  <c:v>03/25/2010</c:v>
                </c:pt>
                <c:pt idx="386">
                  <c:v>03/25/2010</c:v>
                </c:pt>
                <c:pt idx="387">
                  <c:v>3/25/2010</c:v>
                </c:pt>
                <c:pt idx="388">
                  <c:v>03/25/2010</c:v>
                </c:pt>
                <c:pt idx="389">
                  <c:v>03/26/2010</c:v>
                </c:pt>
                <c:pt idx="390">
                  <c:v>03/26/2010</c:v>
                </c:pt>
                <c:pt idx="391">
                  <c:v>3/29/10</c:v>
                </c:pt>
                <c:pt idx="392">
                  <c:v>03/30/2010</c:v>
                </c:pt>
                <c:pt idx="393">
                  <c:v>3/31/10</c:v>
                </c:pt>
                <c:pt idx="394">
                  <c:v>3/31/2010</c:v>
                </c:pt>
                <c:pt idx="395">
                  <c:v>4/1/10</c:v>
                </c:pt>
                <c:pt idx="396">
                  <c:v>4/1/2010</c:v>
                </c:pt>
                <c:pt idx="397">
                  <c:v>4/2/10</c:v>
                </c:pt>
                <c:pt idx="398">
                  <c:v>04/05/2010</c:v>
                </c:pt>
                <c:pt idx="399">
                  <c:v>4/6/10</c:v>
                </c:pt>
                <c:pt idx="400">
                  <c:v>4/7/2010</c:v>
                </c:pt>
                <c:pt idx="401">
                  <c:v>4/8/2010</c:v>
                </c:pt>
                <c:pt idx="402">
                  <c:v>4/9/10</c:v>
                </c:pt>
                <c:pt idx="403">
                  <c:v>04/09/2010</c:v>
                </c:pt>
                <c:pt idx="404">
                  <c:v>04/09/2010</c:v>
                </c:pt>
                <c:pt idx="405">
                  <c:v>04/09/2010</c:v>
                </c:pt>
                <c:pt idx="406">
                  <c:v>04/12/2010</c:v>
                </c:pt>
                <c:pt idx="407">
                  <c:v>04/12/2010</c:v>
                </c:pt>
                <c:pt idx="408">
                  <c:v>04/12/2010</c:v>
                </c:pt>
                <c:pt idx="409">
                  <c:v>04/16/2010</c:v>
                </c:pt>
                <c:pt idx="410">
                  <c:v>04/19/2010</c:v>
                </c:pt>
                <c:pt idx="411">
                  <c:v>4/21/10</c:v>
                </c:pt>
                <c:pt idx="412">
                  <c:v>4/21/10</c:v>
                </c:pt>
                <c:pt idx="413">
                  <c:v>4/21/10</c:v>
                </c:pt>
                <c:pt idx="414">
                  <c:v>4/21/10</c:v>
                </c:pt>
                <c:pt idx="415">
                  <c:v>4/21/10</c:v>
                </c:pt>
                <c:pt idx="416">
                  <c:v>4/21/10</c:v>
                </c:pt>
                <c:pt idx="417">
                  <c:v>4/21/10</c:v>
                </c:pt>
                <c:pt idx="418">
                  <c:v>4/21/10</c:v>
                </c:pt>
                <c:pt idx="419">
                  <c:v>4/21/10</c:v>
                </c:pt>
                <c:pt idx="420">
                  <c:v>4/21/10</c:v>
                </c:pt>
                <c:pt idx="421">
                  <c:v>4/21/2010</c:v>
                </c:pt>
                <c:pt idx="422">
                  <c:v>4/22/2010</c:v>
                </c:pt>
                <c:pt idx="423">
                  <c:v>4/23/10</c:v>
                </c:pt>
                <c:pt idx="424">
                  <c:v>4/23/10</c:v>
                </c:pt>
                <c:pt idx="425">
                  <c:v>4/23/10</c:v>
                </c:pt>
                <c:pt idx="426">
                  <c:v>4/26/10</c:v>
                </c:pt>
                <c:pt idx="427">
                  <c:v>4/28/10</c:v>
                </c:pt>
                <c:pt idx="428">
                  <c:v>04/28/2010</c:v>
                </c:pt>
                <c:pt idx="429">
                  <c:v>4/28/10</c:v>
                </c:pt>
                <c:pt idx="430">
                  <c:v>4/29/10</c:v>
                </c:pt>
                <c:pt idx="431">
                  <c:v>4/30/10</c:v>
                </c:pt>
                <c:pt idx="432">
                  <c:v>5/3/10</c:v>
                </c:pt>
                <c:pt idx="433">
                  <c:v>05/03/2010</c:v>
                </c:pt>
                <c:pt idx="434">
                  <c:v>05/04/2010</c:v>
                </c:pt>
                <c:pt idx="435">
                  <c:v>05/04/2010</c:v>
                </c:pt>
                <c:pt idx="436">
                  <c:v>5/4/10</c:v>
                </c:pt>
                <c:pt idx="437">
                  <c:v>5/4/10</c:v>
                </c:pt>
                <c:pt idx="438">
                  <c:v>5/4/10</c:v>
                </c:pt>
                <c:pt idx="439">
                  <c:v>05/04/2010</c:v>
                </c:pt>
                <c:pt idx="440">
                  <c:v>05/05/2010</c:v>
                </c:pt>
                <c:pt idx="441">
                  <c:v>05/05/2010</c:v>
                </c:pt>
                <c:pt idx="442">
                  <c:v>5/5/2010</c:v>
                </c:pt>
                <c:pt idx="443">
                  <c:v>5/6/2010</c:v>
                </c:pt>
                <c:pt idx="444">
                  <c:v>5/7/10</c:v>
                </c:pt>
                <c:pt idx="445">
                  <c:v>5/7/10</c:v>
                </c:pt>
                <c:pt idx="446">
                  <c:v>05/07/2010</c:v>
                </c:pt>
                <c:pt idx="447">
                  <c:v>05/07/2010</c:v>
                </c:pt>
                <c:pt idx="448">
                  <c:v>05/11/2010</c:v>
                </c:pt>
                <c:pt idx="449">
                  <c:v>5/12/10</c:v>
                </c:pt>
                <c:pt idx="450">
                  <c:v>5/13/2010</c:v>
                </c:pt>
                <c:pt idx="451">
                  <c:v>05/14/2010</c:v>
                </c:pt>
                <c:pt idx="452">
                  <c:v>5/17/10</c:v>
                </c:pt>
                <c:pt idx="453">
                  <c:v>5/18/10</c:v>
                </c:pt>
                <c:pt idx="454">
                  <c:v>05/19/2010</c:v>
                </c:pt>
                <c:pt idx="455">
                  <c:v>05/19/2010</c:v>
                </c:pt>
                <c:pt idx="456">
                  <c:v>05/19/2010</c:v>
                </c:pt>
                <c:pt idx="457">
                  <c:v>05/19/2010</c:v>
                </c:pt>
                <c:pt idx="458">
                  <c:v>05/19/2010</c:v>
                </c:pt>
                <c:pt idx="459">
                  <c:v>05/19/2010</c:v>
                </c:pt>
                <c:pt idx="460">
                  <c:v>5/19/2010</c:v>
                </c:pt>
                <c:pt idx="461">
                  <c:v>5/20/2010</c:v>
                </c:pt>
                <c:pt idx="462">
                  <c:v>5/21/10</c:v>
                </c:pt>
                <c:pt idx="463">
                  <c:v>05/21/2010</c:v>
                </c:pt>
                <c:pt idx="464">
                  <c:v>05/21/2010</c:v>
                </c:pt>
                <c:pt idx="465">
                  <c:v>5/21/2010</c:v>
                </c:pt>
                <c:pt idx="466">
                  <c:v>5/24/10</c:v>
                </c:pt>
                <c:pt idx="467">
                  <c:v>05/25/2010</c:v>
                </c:pt>
                <c:pt idx="468">
                  <c:v>05/25/2010</c:v>
                </c:pt>
                <c:pt idx="469">
                  <c:v>05/25/2010</c:v>
                </c:pt>
                <c:pt idx="470">
                  <c:v>05/25/2010</c:v>
                </c:pt>
                <c:pt idx="471">
                  <c:v>05/26/2010</c:v>
                </c:pt>
                <c:pt idx="472">
                  <c:v>5/26/2010</c:v>
                </c:pt>
                <c:pt idx="473">
                  <c:v>5/27/10</c:v>
                </c:pt>
                <c:pt idx="474">
                  <c:v>5/27/10</c:v>
                </c:pt>
                <c:pt idx="475">
                  <c:v>6/1/10</c:v>
                </c:pt>
                <c:pt idx="476">
                  <c:v>6/1/10</c:v>
                </c:pt>
                <c:pt idx="477">
                  <c:v>6/1/10</c:v>
                </c:pt>
                <c:pt idx="478">
                  <c:v>6/1/10</c:v>
                </c:pt>
                <c:pt idx="479">
                  <c:v>06/02/2010</c:v>
                </c:pt>
                <c:pt idx="480">
                  <c:v>06/02/2010</c:v>
                </c:pt>
                <c:pt idx="481">
                  <c:v>6/2/2010</c:v>
                </c:pt>
                <c:pt idx="482">
                  <c:v>6/3/10</c:v>
                </c:pt>
                <c:pt idx="483">
                  <c:v>06/04/2010</c:v>
                </c:pt>
                <c:pt idx="484">
                  <c:v>06/04/2010</c:v>
                </c:pt>
                <c:pt idx="485">
                  <c:v>6/4/10</c:v>
                </c:pt>
                <c:pt idx="486">
                  <c:v>6/8/2010</c:v>
                </c:pt>
                <c:pt idx="487">
                  <c:v>6/9/10</c:v>
                </c:pt>
                <c:pt idx="488">
                  <c:v>06/09/2010</c:v>
                </c:pt>
                <c:pt idx="489">
                  <c:v>6/9/2010</c:v>
                </c:pt>
                <c:pt idx="490">
                  <c:v>06/10/2010</c:v>
                </c:pt>
                <c:pt idx="491">
                  <c:v>6/10/2010</c:v>
                </c:pt>
                <c:pt idx="492">
                  <c:v>6/11/10</c:v>
                </c:pt>
                <c:pt idx="493">
                  <c:v>6/14/2010</c:v>
                </c:pt>
                <c:pt idx="494">
                  <c:v>6/16/10</c:v>
                </c:pt>
                <c:pt idx="495">
                  <c:v>6/16/10</c:v>
                </c:pt>
                <c:pt idx="496">
                  <c:v>6/16/2010</c:v>
                </c:pt>
                <c:pt idx="497">
                  <c:v>6/17/10</c:v>
                </c:pt>
                <c:pt idx="498">
                  <c:v>06/21/2010</c:v>
                </c:pt>
                <c:pt idx="499">
                  <c:v>06/22/2010</c:v>
                </c:pt>
                <c:pt idx="500">
                  <c:v>06/23/2010</c:v>
                </c:pt>
                <c:pt idx="501">
                  <c:v>06/23/2010</c:v>
                </c:pt>
                <c:pt idx="502">
                  <c:v>6/23/2010</c:v>
                </c:pt>
                <c:pt idx="503">
                  <c:v>6/23/2010</c:v>
                </c:pt>
                <c:pt idx="504">
                  <c:v>6/24/10</c:v>
                </c:pt>
                <c:pt idx="505">
                  <c:v>06/24/2010</c:v>
                </c:pt>
                <c:pt idx="506">
                  <c:v>06/25/2010</c:v>
                </c:pt>
                <c:pt idx="507">
                  <c:v>6/28/10</c:v>
                </c:pt>
                <c:pt idx="508">
                  <c:v>6/29/10</c:v>
                </c:pt>
                <c:pt idx="509">
                  <c:v>6/29/10</c:v>
                </c:pt>
                <c:pt idx="510">
                  <c:v>6/29/10</c:v>
                </c:pt>
                <c:pt idx="511">
                  <c:v>06/29/2010</c:v>
                </c:pt>
                <c:pt idx="512">
                  <c:v>06/30/2010</c:v>
                </c:pt>
                <c:pt idx="513">
                  <c:v>06/30/2010</c:v>
                </c:pt>
                <c:pt idx="514">
                  <c:v>7/1/10</c:v>
                </c:pt>
                <c:pt idx="515">
                  <c:v>07/02/2010</c:v>
                </c:pt>
                <c:pt idx="516">
                  <c:v>07/02/2010</c:v>
                </c:pt>
                <c:pt idx="517">
                  <c:v>07/06/2010</c:v>
                </c:pt>
                <c:pt idx="518">
                  <c:v>7/7/10</c:v>
                </c:pt>
                <c:pt idx="519">
                  <c:v>7/7/2010</c:v>
                </c:pt>
                <c:pt idx="520">
                  <c:v>07/07/2010</c:v>
                </c:pt>
                <c:pt idx="521">
                  <c:v>07/07/2010</c:v>
                </c:pt>
                <c:pt idx="522">
                  <c:v>07/08/2010</c:v>
                </c:pt>
                <c:pt idx="523">
                  <c:v>07/08/2010</c:v>
                </c:pt>
                <c:pt idx="524">
                  <c:v>7/9/10</c:v>
                </c:pt>
                <c:pt idx="525">
                  <c:v>7/9/10</c:v>
                </c:pt>
                <c:pt idx="526">
                  <c:v>7/9/10</c:v>
                </c:pt>
                <c:pt idx="527">
                  <c:v>07/09/2010</c:v>
                </c:pt>
                <c:pt idx="528">
                  <c:v>07/09/2010</c:v>
                </c:pt>
                <c:pt idx="529">
                  <c:v>7/9/2010</c:v>
                </c:pt>
                <c:pt idx="530">
                  <c:v>07/12/2010</c:v>
                </c:pt>
                <c:pt idx="531">
                  <c:v>7/13/10</c:v>
                </c:pt>
                <c:pt idx="532">
                  <c:v>7/13/2010</c:v>
                </c:pt>
                <c:pt idx="533">
                  <c:v>07/14/2010</c:v>
                </c:pt>
                <c:pt idx="534">
                  <c:v>7/14/10</c:v>
                </c:pt>
                <c:pt idx="535">
                  <c:v>7/14/10</c:v>
                </c:pt>
                <c:pt idx="536">
                  <c:v>7/14/2010</c:v>
                </c:pt>
                <c:pt idx="537">
                  <c:v>07/14/2010</c:v>
                </c:pt>
                <c:pt idx="538">
                  <c:v>07/15/2010</c:v>
                </c:pt>
                <c:pt idx="539">
                  <c:v>7/15/2010</c:v>
                </c:pt>
                <c:pt idx="540">
                  <c:v>7/16/2010</c:v>
                </c:pt>
                <c:pt idx="541">
                  <c:v>7/19/10</c:v>
                </c:pt>
                <c:pt idx="542">
                  <c:v>7/19/10</c:v>
                </c:pt>
                <c:pt idx="543">
                  <c:v>7/19/10</c:v>
                </c:pt>
                <c:pt idx="544">
                  <c:v>07/19/2010</c:v>
                </c:pt>
                <c:pt idx="545">
                  <c:v>07/19/2010</c:v>
                </c:pt>
                <c:pt idx="546">
                  <c:v>07/19/2010</c:v>
                </c:pt>
                <c:pt idx="547">
                  <c:v>07/19/2010</c:v>
                </c:pt>
                <c:pt idx="548">
                  <c:v>07/19/2010</c:v>
                </c:pt>
                <c:pt idx="549">
                  <c:v>07/19/2010</c:v>
                </c:pt>
                <c:pt idx="550">
                  <c:v>07/20/2010</c:v>
                </c:pt>
                <c:pt idx="551">
                  <c:v>7/20/2010</c:v>
                </c:pt>
                <c:pt idx="552">
                  <c:v>07/21/2010</c:v>
                </c:pt>
                <c:pt idx="553">
                  <c:v>7/21/2010</c:v>
                </c:pt>
                <c:pt idx="554">
                  <c:v>7/21/2010</c:v>
                </c:pt>
                <c:pt idx="555">
                  <c:v>7/23/10</c:v>
                </c:pt>
                <c:pt idx="556">
                  <c:v>07/25/2010</c:v>
                </c:pt>
                <c:pt idx="557">
                  <c:v>7/27/10</c:v>
                </c:pt>
                <c:pt idx="558">
                  <c:v>07/28/2010</c:v>
                </c:pt>
                <c:pt idx="559">
                  <c:v>07/29/2010</c:v>
                </c:pt>
                <c:pt idx="560">
                  <c:v>7/29/10</c:v>
                </c:pt>
                <c:pt idx="561">
                  <c:v>07/29/2010</c:v>
                </c:pt>
                <c:pt idx="562">
                  <c:v>7/30/10</c:v>
                </c:pt>
                <c:pt idx="563">
                  <c:v>7/30/10</c:v>
                </c:pt>
                <c:pt idx="564">
                  <c:v>07/30/2010</c:v>
                </c:pt>
                <c:pt idx="565">
                  <c:v>07/30/2010</c:v>
                </c:pt>
                <c:pt idx="566">
                  <c:v>8/1/10</c:v>
                </c:pt>
                <c:pt idx="567">
                  <c:v>8/2/10</c:v>
                </c:pt>
                <c:pt idx="568">
                  <c:v>08/02/2010</c:v>
                </c:pt>
                <c:pt idx="569">
                  <c:v>08/03/2010</c:v>
                </c:pt>
                <c:pt idx="570">
                  <c:v>08/03/2010</c:v>
                </c:pt>
                <c:pt idx="571">
                  <c:v>8/3/10</c:v>
                </c:pt>
                <c:pt idx="572">
                  <c:v>08/03/2010</c:v>
                </c:pt>
                <c:pt idx="573">
                  <c:v>8/3/10</c:v>
                </c:pt>
                <c:pt idx="574">
                  <c:v>8/3/10</c:v>
                </c:pt>
                <c:pt idx="575">
                  <c:v>08/05/2010</c:v>
                </c:pt>
                <c:pt idx="576">
                  <c:v>08/05/2010</c:v>
                </c:pt>
                <c:pt idx="577">
                  <c:v>08/05/2010</c:v>
                </c:pt>
                <c:pt idx="578">
                  <c:v>8/5/2010</c:v>
                </c:pt>
                <c:pt idx="579">
                  <c:v>8/6/10</c:v>
                </c:pt>
                <c:pt idx="580">
                  <c:v>8/6/10</c:v>
                </c:pt>
                <c:pt idx="581">
                  <c:v>8/9/2010</c:v>
                </c:pt>
                <c:pt idx="582">
                  <c:v>08/10/2010</c:v>
                </c:pt>
                <c:pt idx="583">
                  <c:v>08/10/2010</c:v>
                </c:pt>
                <c:pt idx="584">
                  <c:v>8/11/2010</c:v>
                </c:pt>
                <c:pt idx="585">
                  <c:v>8/11/2010</c:v>
                </c:pt>
                <c:pt idx="586">
                  <c:v>8/11/2010</c:v>
                </c:pt>
                <c:pt idx="587">
                  <c:v>08/12/2010</c:v>
                </c:pt>
                <c:pt idx="588">
                  <c:v>8/12/2010</c:v>
                </c:pt>
                <c:pt idx="589">
                  <c:v>8/12/2010</c:v>
                </c:pt>
                <c:pt idx="590">
                  <c:v>8/13/2010</c:v>
                </c:pt>
                <c:pt idx="591">
                  <c:v>08/16/2010</c:v>
                </c:pt>
                <c:pt idx="592">
                  <c:v>08/17/2010</c:v>
                </c:pt>
                <c:pt idx="593">
                  <c:v>8/17/10</c:v>
                </c:pt>
                <c:pt idx="594">
                  <c:v>8/18/10</c:v>
                </c:pt>
                <c:pt idx="595">
                  <c:v>08/19/2010</c:v>
                </c:pt>
                <c:pt idx="596">
                  <c:v>8/19/2010</c:v>
                </c:pt>
                <c:pt idx="597">
                  <c:v>8/20/10</c:v>
                </c:pt>
                <c:pt idx="598">
                  <c:v>8/20/10</c:v>
                </c:pt>
                <c:pt idx="599">
                  <c:v>8/20/10</c:v>
                </c:pt>
                <c:pt idx="600">
                  <c:v>8/23/10</c:v>
                </c:pt>
                <c:pt idx="601">
                  <c:v>8/23/2010</c:v>
                </c:pt>
                <c:pt idx="602">
                  <c:v>8/23/2010</c:v>
                </c:pt>
                <c:pt idx="603">
                  <c:v>8/24/10</c:v>
                </c:pt>
                <c:pt idx="604">
                  <c:v>8/24/10</c:v>
                </c:pt>
                <c:pt idx="605">
                  <c:v>8/24/10</c:v>
                </c:pt>
                <c:pt idx="606">
                  <c:v>08/25/2010</c:v>
                </c:pt>
                <c:pt idx="607">
                  <c:v>8/26/10</c:v>
                </c:pt>
                <c:pt idx="608">
                  <c:v>8/30/10</c:v>
                </c:pt>
                <c:pt idx="609">
                  <c:v>8/30/10</c:v>
                </c:pt>
                <c:pt idx="610">
                  <c:v>9/1/10</c:v>
                </c:pt>
                <c:pt idx="611">
                  <c:v>09/01/2010</c:v>
                </c:pt>
                <c:pt idx="612">
                  <c:v>9/9/10</c:v>
                </c:pt>
                <c:pt idx="613">
                  <c:v>09/09/2010</c:v>
                </c:pt>
                <c:pt idx="614">
                  <c:v>9/9/2010</c:v>
                </c:pt>
                <c:pt idx="615">
                  <c:v>09/09/2010</c:v>
                </c:pt>
                <c:pt idx="616">
                  <c:v>09/10/2010</c:v>
                </c:pt>
                <c:pt idx="617">
                  <c:v>9/10/10</c:v>
                </c:pt>
                <c:pt idx="618">
                  <c:v>9/10/10</c:v>
                </c:pt>
                <c:pt idx="619">
                  <c:v>9/10/10</c:v>
                </c:pt>
                <c:pt idx="620">
                  <c:v>9/13/10</c:v>
                </c:pt>
                <c:pt idx="621">
                  <c:v>09/13/2010</c:v>
                </c:pt>
                <c:pt idx="622">
                  <c:v>9/15/10</c:v>
                </c:pt>
                <c:pt idx="623">
                  <c:v>9/15/10</c:v>
                </c:pt>
                <c:pt idx="624">
                  <c:v>09/15/2010</c:v>
                </c:pt>
                <c:pt idx="625">
                  <c:v>9/16/2010</c:v>
                </c:pt>
                <c:pt idx="626">
                  <c:v>9/16/2010</c:v>
                </c:pt>
                <c:pt idx="627">
                  <c:v>9/16/2010</c:v>
                </c:pt>
                <c:pt idx="628">
                  <c:v>9/16/2010</c:v>
                </c:pt>
                <c:pt idx="629">
                  <c:v>9/17/10</c:v>
                </c:pt>
                <c:pt idx="630">
                  <c:v>09/17/2010</c:v>
                </c:pt>
                <c:pt idx="631">
                  <c:v>9/20/10</c:v>
                </c:pt>
                <c:pt idx="632">
                  <c:v>9/20/10</c:v>
                </c:pt>
                <c:pt idx="633">
                  <c:v>9/21/10</c:v>
                </c:pt>
                <c:pt idx="634">
                  <c:v>9/21/10</c:v>
                </c:pt>
                <c:pt idx="635">
                  <c:v>9/21/10</c:v>
                </c:pt>
                <c:pt idx="636">
                  <c:v>09/21/2010</c:v>
                </c:pt>
                <c:pt idx="637">
                  <c:v>9/21/10</c:v>
                </c:pt>
                <c:pt idx="638">
                  <c:v>9/22/10</c:v>
                </c:pt>
                <c:pt idx="639">
                  <c:v>9/22/10</c:v>
                </c:pt>
                <c:pt idx="640">
                  <c:v>9/22/10</c:v>
                </c:pt>
                <c:pt idx="641">
                  <c:v>9/22/10</c:v>
                </c:pt>
                <c:pt idx="642">
                  <c:v>9/22/10</c:v>
                </c:pt>
                <c:pt idx="643">
                  <c:v>09/22/2010</c:v>
                </c:pt>
                <c:pt idx="644">
                  <c:v>09/22/2010</c:v>
                </c:pt>
                <c:pt idx="645">
                  <c:v>09/22/2010</c:v>
                </c:pt>
                <c:pt idx="646">
                  <c:v>9/24/10</c:v>
                </c:pt>
                <c:pt idx="647">
                  <c:v>9/27/10</c:v>
                </c:pt>
                <c:pt idx="648">
                  <c:v>09/27/2010</c:v>
                </c:pt>
                <c:pt idx="649">
                  <c:v>9/28/10</c:v>
                </c:pt>
                <c:pt idx="650">
                  <c:v>09/28/2010</c:v>
                </c:pt>
                <c:pt idx="651">
                  <c:v>09/28/2010</c:v>
                </c:pt>
                <c:pt idx="652">
                  <c:v>9/29/2010</c:v>
                </c:pt>
                <c:pt idx="653">
                  <c:v>9/29/2010</c:v>
                </c:pt>
                <c:pt idx="654">
                  <c:v>9/29/2010</c:v>
                </c:pt>
                <c:pt idx="655">
                  <c:v>09/29/2010</c:v>
                </c:pt>
                <c:pt idx="656">
                  <c:v>09/30/2010</c:v>
                </c:pt>
                <c:pt idx="657">
                  <c:v>10/1/10</c:v>
                </c:pt>
                <c:pt idx="658">
                  <c:v>10/1/10</c:v>
                </c:pt>
                <c:pt idx="659">
                  <c:v>10/1/10</c:v>
                </c:pt>
                <c:pt idx="660">
                  <c:v>10/01/2010</c:v>
                </c:pt>
                <c:pt idx="661">
                  <c:v>10/04/2010</c:v>
                </c:pt>
                <c:pt idx="662">
                  <c:v>10/04/2010</c:v>
                </c:pt>
                <c:pt idx="663">
                  <c:v>10/04/2010</c:v>
                </c:pt>
                <c:pt idx="664">
                  <c:v>10/04/2010</c:v>
                </c:pt>
                <c:pt idx="665">
                  <c:v>10/04/2010</c:v>
                </c:pt>
                <c:pt idx="666">
                  <c:v>10/04/2010</c:v>
                </c:pt>
                <c:pt idx="667">
                  <c:v>10/04/2010</c:v>
                </c:pt>
                <c:pt idx="668">
                  <c:v>10/06/2010</c:v>
                </c:pt>
                <c:pt idx="669">
                  <c:v>10/7/10</c:v>
                </c:pt>
                <c:pt idx="670">
                  <c:v>10/7/10</c:v>
                </c:pt>
                <c:pt idx="671">
                  <c:v>10/7/10</c:v>
                </c:pt>
                <c:pt idx="672">
                  <c:v>10/07/2010</c:v>
                </c:pt>
                <c:pt idx="673">
                  <c:v>10/07/2010</c:v>
                </c:pt>
                <c:pt idx="674">
                  <c:v>10/07/2010</c:v>
                </c:pt>
                <c:pt idx="675">
                  <c:v>10/07/2010</c:v>
                </c:pt>
                <c:pt idx="676">
                  <c:v>10/07/2010</c:v>
                </c:pt>
                <c:pt idx="677">
                  <c:v>10/07/2010</c:v>
                </c:pt>
                <c:pt idx="678">
                  <c:v>10/07/2010</c:v>
                </c:pt>
                <c:pt idx="679">
                  <c:v>10/07/2010</c:v>
                </c:pt>
                <c:pt idx="680">
                  <c:v>10/07/2010</c:v>
                </c:pt>
                <c:pt idx="681">
                  <c:v>10/7/2010</c:v>
                </c:pt>
                <c:pt idx="682">
                  <c:v>10/08/2010</c:v>
                </c:pt>
                <c:pt idx="683">
                  <c:v>10/13/2010</c:v>
                </c:pt>
                <c:pt idx="684">
                  <c:v>10/14/2010</c:v>
                </c:pt>
                <c:pt idx="685">
                  <c:v>10/14/2010</c:v>
                </c:pt>
                <c:pt idx="686">
                  <c:v>10/15/2010</c:v>
                </c:pt>
                <c:pt idx="687">
                  <c:v>10/15/10</c:v>
                </c:pt>
                <c:pt idx="688">
                  <c:v>10/15/2010</c:v>
                </c:pt>
                <c:pt idx="689">
                  <c:v>10/15/2010</c:v>
                </c:pt>
                <c:pt idx="690">
                  <c:v>10/18/10</c:v>
                </c:pt>
                <c:pt idx="691">
                  <c:v>10/18/10</c:v>
                </c:pt>
                <c:pt idx="692">
                  <c:v>10/19/2010</c:v>
                </c:pt>
                <c:pt idx="693">
                  <c:v>10/19/2010</c:v>
                </c:pt>
                <c:pt idx="694">
                  <c:v>10/19/2010</c:v>
                </c:pt>
                <c:pt idx="695">
                  <c:v>10/20/10</c:v>
                </c:pt>
                <c:pt idx="696">
                  <c:v>10/20/2010</c:v>
                </c:pt>
                <c:pt idx="697">
                  <c:v>10/20/2010</c:v>
                </c:pt>
                <c:pt idx="698">
                  <c:v>10/21/2010</c:v>
                </c:pt>
                <c:pt idx="699">
                  <c:v>10/21/2010</c:v>
                </c:pt>
                <c:pt idx="700">
                  <c:v>10/21/2010</c:v>
                </c:pt>
                <c:pt idx="701">
                  <c:v>10/22/2010</c:v>
                </c:pt>
                <c:pt idx="702">
                  <c:v>10/22/2010</c:v>
                </c:pt>
                <c:pt idx="703">
                  <c:v>10/24/10</c:v>
                </c:pt>
                <c:pt idx="704">
                  <c:v>10/26/2010</c:v>
                </c:pt>
                <c:pt idx="705">
                  <c:v>10/26/10</c:v>
                </c:pt>
                <c:pt idx="706">
                  <c:v>10/27/10</c:v>
                </c:pt>
                <c:pt idx="707">
                  <c:v>10/27/10</c:v>
                </c:pt>
                <c:pt idx="708">
                  <c:v>10/27/2010</c:v>
                </c:pt>
                <c:pt idx="709">
                  <c:v>10/28/2010</c:v>
                </c:pt>
                <c:pt idx="710">
                  <c:v>10/28/2010</c:v>
                </c:pt>
                <c:pt idx="711">
                  <c:v>10/28/2010</c:v>
                </c:pt>
                <c:pt idx="712">
                  <c:v>10/28/2010</c:v>
                </c:pt>
                <c:pt idx="713">
                  <c:v>10/29/2010</c:v>
                </c:pt>
                <c:pt idx="714">
                  <c:v>10/29/2010</c:v>
                </c:pt>
                <c:pt idx="715">
                  <c:v>10/29/2010</c:v>
                </c:pt>
                <c:pt idx="716">
                  <c:v>11/01/2010</c:v>
                </c:pt>
                <c:pt idx="717">
                  <c:v>11/2/10</c:v>
                </c:pt>
                <c:pt idx="718">
                  <c:v>11/02/2010</c:v>
                </c:pt>
                <c:pt idx="719">
                  <c:v>11/02/2010</c:v>
                </c:pt>
                <c:pt idx="720">
                  <c:v>11/2/2010</c:v>
                </c:pt>
                <c:pt idx="721">
                  <c:v>11/02/2010</c:v>
                </c:pt>
                <c:pt idx="722">
                  <c:v>11/03/2010</c:v>
                </c:pt>
                <c:pt idx="723">
                  <c:v>11/3/2010</c:v>
                </c:pt>
                <c:pt idx="724">
                  <c:v>11/3/2010</c:v>
                </c:pt>
                <c:pt idx="725">
                  <c:v>11/04/2010</c:v>
                </c:pt>
                <c:pt idx="726">
                  <c:v>11/04/2010</c:v>
                </c:pt>
                <c:pt idx="727">
                  <c:v>11/04/2010</c:v>
                </c:pt>
                <c:pt idx="728">
                  <c:v>11/5/2010</c:v>
                </c:pt>
                <c:pt idx="729">
                  <c:v>11/5/2010</c:v>
                </c:pt>
                <c:pt idx="730">
                  <c:v>11/5/2010</c:v>
                </c:pt>
                <c:pt idx="731">
                  <c:v>11/08/2010</c:v>
                </c:pt>
                <c:pt idx="732">
                  <c:v>11/8/10</c:v>
                </c:pt>
                <c:pt idx="733">
                  <c:v>11/08/2010</c:v>
                </c:pt>
                <c:pt idx="734">
                  <c:v>11/08/2010</c:v>
                </c:pt>
                <c:pt idx="735">
                  <c:v>11/9/2010</c:v>
                </c:pt>
                <c:pt idx="736">
                  <c:v>11/09/2010</c:v>
                </c:pt>
                <c:pt idx="737">
                  <c:v>11/09/2010</c:v>
                </c:pt>
                <c:pt idx="738">
                  <c:v>11/10/10</c:v>
                </c:pt>
                <c:pt idx="739">
                  <c:v>11/10/10</c:v>
                </c:pt>
                <c:pt idx="740">
                  <c:v>11/10/2010</c:v>
                </c:pt>
                <c:pt idx="741">
                  <c:v>11/10/2010</c:v>
                </c:pt>
                <c:pt idx="742">
                  <c:v>11/10/2010</c:v>
                </c:pt>
                <c:pt idx="743">
                  <c:v>11/10/2010</c:v>
                </c:pt>
                <c:pt idx="744">
                  <c:v>11/10/2010</c:v>
                </c:pt>
                <c:pt idx="745">
                  <c:v>11/11/2010</c:v>
                </c:pt>
                <c:pt idx="746">
                  <c:v>11/11/2010</c:v>
                </c:pt>
                <c:pt idx="747">
                  <c:v>11/11/2010</c:v>
                </c:pt>
                <c:pt idx="748">
                  <c:v>11/11/2010</c:v>
                </c:pt>
                <c:pt idx="749">
                  <c:v>11/11/2010</c:v>
                </c:pt>
                <c:pt idx="750">
                  <c:v>11/11/2010</c:v>
                </c:pt>
                <c:pt idx="751">
                  <c:v>11/12/10</c:v>
                </c:pt>
                <c:pt idx="752">
                  <c:v>11/12/2010</c:v>
                </c:pt>
                <c:pt idx="753">
                  <c:v>11/12/2010</c:v>
                </c:pt>
                <c:pt idx="754">
                  <c:v>11/12/2010</c:v>
                </c:pt>
                <c:pt idx="755">
                  <c:v>11/12/2010</c:v>
                </c:pt>
                <c:pt idx="756">
                  <c:v>11/12/2010</c:v>
                </c:pt>
                <c:pt idx="757">
                  <c:v>11/12/2010</c:v>
                </c:pt>
                <c:pt idx="758">
                  <c:v>11/15/10</c:v>
                </c:pt>
                <c:pt idx="759">
                  <c:v>11/15/2010</c:v>
                </c:pt>
                <c:pt idx="760">
                  <c:v>11/15/2010</c:v>
                </c:pt>
                <c:pt idx="761">
                  <c:v>11/16/10</c:v>
                </c:pt>
                <c:pt idx="762">
                  <c:v>11/16/10</c:v>
                </c:pt>
                <c:pt idx="763">
                  <c:v>11/16/10</c:v>
                </c:pt>
                <c:pt idx="764">
                  <c:v>11/16/2010</c:v>
                </c:pt>
                <c:pt idx="765">
                  <c:v>11/16/2010</c:v>
                </c:pt>
                <c:pt idx="766">
                  <c:v>11/16/2010</c:v>
                </c:pt>
                <c:pt idx="767">
                  <c:v>11/18/10</c:v>
                </c:pt>
                <c:pt idx="768">
                  <c:v>11/18/2010</c:v>
                </c:pt>
                <c:pt idx="769">
                  <c:v>11/19/10</c:v>
                </c:pt>
                <c:pt idx="770">
                  <c:v>11/19/2010</c:v>
                </c:pt>
                <c:pt idx="771">
                  <c:v>11/22/2010</c:v>
                </c:pt>
                <c:pt idx="772">
                  <c:v>11/22/2010</c:v>
                </c:pt>
                <c:pt idx="773">
                  <c:v>11/22/2010</c:v>
                </c:pt>
                <c:pt idx="774">
                  <c:v>11/22/2010</c:v>
                </c:pt>
                <c:pt idx="775">
                  <c:v>11/22/2010</c:v>
                </c:pt>
                <c:pt idx="776">
                  <c:v>11/23/2010</c:v>
                </c:pt>
                <c:pt idx="777">
                  <c:v>11/23/2010</c:v>
                </c:pt>
                <c:pt idx="778">
                  <c:v>11/24/2010</c:v>
                </c:pt>
                <c:pt idx="779">
                  <c:v>11/29/2010</c:v>
                </c:pt>
                <c:pt idx="780">
                  <c:v>11/29/2010</c:v>
                </c:pt>
                <c:pt idx="781">
                  <c:v>11/30/2010</c:v>
                </c:pt>
                <c:pt idx="782">
                  <c:v>11/30/2010</c:v>
                </c:pt>
                <c:pt idx="783">
                  <c:v>11/30/2010</c:v>
                </c:pt>
                <c:pt idx="784">
                  <c:v>12/1/10</c:v>
                </c:pt>
                <c:pt idx="785">
                  <c:v>12/1/10</c:v>
                </c:pt>
                <c:pt idx="786">
                  <c:v>12/1/2010</c:v>
                </c:pt>
                <c:pt idx="787">
                  <c:v>12/02/2010</c:v>
                </c:pt>
                <c:pt idx="788">
                  <c:v>12/2/2010</c:v>
                </c:pt>
                <c:pt idx="789">
                  <c:v>12/3/10</c:v>
                </c:pt>
                <c:pt idx="790">
                  <c:v>12/3/10</c:v>
                </c:pt>
                <c:pt idx="791">
                  <c:v>12/03/2010</c:v>
                </c:pt>
                <c:pt idx="792">
                  <c:v>12/03/2010</c:v>
                </c:pt>
                <c:pt idx="793">
                  <c:v>12/03/2010</c:v>
                </c:pt>
                <c:pt idx="794">
                  <c:v>12/7/10</c:v>
                </c:pt>
                <c:pt idx="795">
                  <c:v>12/7/10</c:v>
                </c:pt>
                <c:pt idx="796">
                  <c:v>12/08/2010</c:v>
                </c:pt>
                <c:pt idx="797">
                  <c:v>12/08/2010</c:v>
                </c:pt>
                <c:pt idx="798">
                  <c:v>12/8/2010</c:v>
                </c:pt>
                <c:pt idx="799">
                  <c:v>12/9/10</c:v>
                </c:pt>
                <c:pt idx="800">
                  <c:v>12/09/2010</c:v>
                </c:pt>
                <c:pt idx="801">
                  <c:v>12/9/2010</c:v>
                </c:pt>
                <c:pt idx="802">
                  <c:v>12/10/2010</c:v>
                </c:pt>
                <c:pt idx="803">
                  <c:v>12/13/10</c:v>
                </c:pt>
                <c:pt idx="804">
                  <c:v>12/13/10</c:v>
                </c:pt>
                <c:pt idx="805">
                  <c:v>12/13/10</c:v>
                </c:pt>
                <c:pt idx="806">
                  <c:v>12/13/10</c:v>
                </c:pt>
                <c:pt idx="807">
                  <c:v>12/13/10</c:v>
                </c:pt>
                <c:pt idx="808">
                  <c:v>12/14/2010</c:v>
                </c:pt>
                <c:pt idx="809">
                  <c:v>12/14/2010</c:v>
                </c:pt>
                <c:pt idx="810">
                  <c:v>12/14/2010</c:v>
                </c:pt>
                <c:pt idx="811">
                  <c:v>12/14/2010</c:v>
                </c:pt>
                <c:pt idx="812">
                  <c:v>12/14/2010</c:v>
                </c:pt>
                <c:pt idx="813">
                  <c:v>12/14/2010</c:v>
                </c:pt>
                <c:pt idx="814">
                  <c:v>12/14/2010</c:v>
                </c:pt>
                <c:pt idx="815">
                  <c:v>12/14/2010</c:v>
                </c:pt>
                <c:pt idx="816">
                  <c:v>12/14/2010</c:v>
                </c:pt>
                <c:pt idx="817">
                  <c:v>12/15/10</c:v>
                </c:pt>
                <c:pt idx="818">
                  <c:v>12/15/2010</c:v>
                </c:pt>
                <c:pt idx="819">
                  <c:v>12/15/10</c:v>
                </c:pt>
                <c:pt idx="820">
                  <c:v>12/15/10</c:v>
                </c:pt>
                <c:pt idx="821">
                  <c:v>12/15/10</c:v>
                </c:pt>
                <c:pt idx="822">
                  <c:v>12/15/10</c:v>
                </c:pt>
                <c:pt idx="823">
                  <c:v>12/15/10</c:v>
                </c:pt>
                <c:pt idx="824">
                  <c:v>12/15/2010</c:v>
                </c:pt>
                <c:pt idx="825">
                  <c:v>12/15/10</c:v>
                </c:pt>
                <c:pt idx="826">
                  <c:v>12/15/2010</c:v>
                </c:pt>
                <c:pt idx="827">
                  <c:v>12/15/2010</c:v>
                </c:pt>
                <c:pt idx="828">
                  <c:v>12/16/2010</c:v>
                </c:pt>
                <c:pt idx="829">
                  <c:v>12/17/2010</c:v>
                </c:pt>
                <c:pt idx="830">
                  <c:v>12/20/10</c:v>
                </c:pt>
                <c:pt idx="831">
                  <c:v>12/20/10</c:v>
                </c:pt>
                <c:pt idx="832">
                  <c:v>12/20/10</c:v>
                </c:pt>
                <c:pt idx="833">
                  <c:v>12/20/2010</c:v>
                </c:pt>
                <c:pt idx="834">
                  <c:v>12/21/10</c:v>
                </c:pt>
                <c:pt idx="835">
                  <c:v>12/21/2010</c:v>
                </c:pt>
                <c:pt idx="836">
                  <c:v>12/21/2010</c:v>
                </c:pt>
                <c:pt idx="837">
                  <c:v>12/21/2010</c:v>
                </c:pt>
                <c:pt idx="838">
                  <c:v>12/21/2010</c:v>
                </c:pt>
                <c:pt idx="839">
                  <c:v>12/21/2010</c:v>
                </c:pt>
                <c:pt idx="840">
                  <c:v>12/21/2010</c:v>
                </c:pt>
                <c:pt idx="841">
                  <c:v>12/21/2010</c:v>
                </c:pt>
                <c:pt idx="842">
                  <c:v>12/22/2010</c:v>
                </c:pt>
                <c:pt idx="843">
                  <c:v>12/22/2010</c:v>
                </c:pt>
                <c:pt idx="844">
                  <c:v>12/23/2010</c:v>
                </c:pt>
                <c:pt idx="845">
                  <c:v>12/27/10</c:v>
                </c:pt>
                <c:pt idx="846">
                  <c:v>12/27/10</c:v>
                </c:pt>
                <c:pt idx="847">
                  <c:v>12/27/10</c:v>
                </c:pt>
                <c:pt idx="848">
                  <c:v>12/27/10</c:v>
                </c:pt>
                <c:pt idx="849">
                  <c:v>12/27/10</c:v>
                </c:pt>
                <c:pt idx="850">
                  <c:v>12/27/10</c:v>
                </c:pt>
                <c:pt idx="851">
                  <c:v>12/28/2010</c:v>
                </c:pt>
                <c:pt idx="852">
                  <c:v>12/29/10</c:v>
                </c:pt>
                <c:pt idx="853">
                  <c:v>12/29/2010</c:v>
                </c:pt>
                <c:pt idx="854">
                  <c:v>12/29/2010</c:v>
                </c:pt>
                <c:pt idx="855">
                  <c:v>12/29/2010</c:v>
                </c:pt>
                <c:pt idx="856">
                  <c:v>12/29/2010</c:v>
                </c:pt>
                <c:pt idx="857">
                  <c:v>1/3/11</c:v>
                </c:pt>
                <c:pt idx="858">
                  <c:v>01/03/2011</c:v>
                </c:pt>
                <c:pt idx="859">
                  <c:v>01/04/2011</c:v>
                </c:pt>
                <c:pt idx="860">
                  <c:v>01/04/2011</c:v>
                </c:pt>
                <c:pt idx="861">
                  <c:v>01/04/2011</c:v>
                </c:pt>
                <c:pt idx="862">
                  <c:v>1/4/11</c:v>
                </c:pt>
                <c:pt idx="863">
                  <c:v>1/4/11</c:v>
                </c:pt>
                <c:pt idx="864">
                  <c:v>1/4/11</c:v>
                </c:pt>
                <c:pt idx="865">
                  <c:v>1/4/2011</c:v>
                </c:pt>
                <c:pt idx="866">
                  <c:v>1/5/11</c:v>
                </c:pt>
                <c:pt idx="867">
                  <c:v>01/05/2011</c:v>
                </c:pt>
                <c:pt idx="868">
                  <c:v>01/06/2011</c:v>
                </c:pt>
                <c:pt idx="869">
                  <c:v>01/06/2011</c:v>
                </c:pt>
                <c:pt idx="870">
                  <c:v>01/07/2011</c:v>
                </c:pt>
                <c:pt idx="871">
                  <c:v>1/7/11</c:v>
                </c:pt>
                <c:pt idx="872">
                  <c:v>1/7/11</c:v>
                </c:pt>
                <c:pt idx="873">
                  <c:v>1/12/11</c:v>
                </c:pt>
                <c:pt idx="874">
                  <c:v>01/13/2011</c:v>
                </c:pt>
                <c:pt idx="875">
                  <c:v>01/13/2011</c:v>
                </c:pt>
                <c:pt idx="876">
                  <c:v>01/13/2011</c:v>
                </c:pt>
                <c:pt idx="877">
                  <c:v>01/13/2011</c:v>
                </c:pt>
                <c:pt idx="878">
                  <c:v>01/13/2011</c:v>
                </c:pt>
                <c:pt idx="879">
                  <c:v>01/13/2011</c:v>
                </c:pt>
                <c:pt idx="880">
                  <c:v>01/13/2011</c:v>
                </c:pt>
                <c:pt idx="881">
                  <c:v>1/13/2011</c:v>
                </c:pt>
                <c:pt idx="882">
                  <c:v>1/13/2011</c:v>
                </c:pt>
                <c:pt idx="883">
                  <c:v>1/13/2011</c:v>
                </c:pt>
                <c:pt idx="884">
                  <c:v>1/14/11</c:v>
                </c:pt>
                <c:pt idx="885">
                  <c:v>1/17/11</c:v>
                </c:pt>
                <c:pt idx="886">
                  <c:v>01/18/2011</c:v>
                </c:pt>
                <c:pt idx="887">
                  <c:v>01/18/2011</c:v>
                </c:pt>
                <c:pt idx="888">
                  <c:v>1/19/2011</c:v>
                </c:pt>
                <c:pt idx="889">
                  <c:v>1/20/11</c:v>
                </c:pt>
                <c:pt idx="890">
                  <c:v>1/21/11</c:v>
                </c:pt>
                <c:pt idx="891">
                  <c:v>1/21/11</c:v>
                </c:pt>
                <c:pt idx="892">
                  <c:v>01/21/2011</c:v>
                </c:pt>
                <c:pt idx="893">
                  <c:v>1/21/2011</c:v>
                </c:pt>
                <c:pt idx="894">
                  <c:v>1/21/2011</c:v>
                </c:pt>
                <c:pt idx="895">
                  <c:v>1/24/11</c:v>
                </c:pt>
                <c:pt idx="896">
                  <c:v>01/24/2011</c:v>
                </c:pt>
                <c:pt idx="897">
                  <c:v>01/25/2011</c:v>
                </c:pt>
                <c:pt idx="898">
                  <c:v>1/27/11</c:v>
                </c:pt>
                <c:pt idx="899">
                  <c:v>01/27/2011</c:v>
                </c:pt>
                <c:pt idx="900">
                  <c:v>01/28/2011</c:v>
                </c:pt>
                <c:pt idx="901">
                  <c:v>01/28/2011</c:v>
                </c:pt>
                <c:pt idx="902">
                  <c:v>1/28/2011</c:v>
                </c:pt>
                <c:pt idx="903">
                  <c:v>01/28/2011</c:v>
                </c:pt>
                <c:pt idx="904">
                  <c:v>01/31/2011</c:v>
                </c:pt>
                <c:pt idx="905">
                  <c:v>1/31/11</c:v>
                </c:pt>
                <c:pt idx="906">
                  <c:v>1/31/2011</c:v>
                </c:pt>
                <c:pt idx="907">
                  <c:v>2/1/11</c:v>
                </c:pt>
                <c:pt idx="908">
                  <c:v>02/01/2011</c:v>
                </c:pt>
                <c:pt idx="909">
                  <c:v>02/01/2011</c:v>
                </c:pt>
                <c:pt idx="910">
                  <c:v>02/02/2011</c:v>
                </c:pt>
                <c:pt idx="911">
                  <c:v>02/02/2011</c:v>
                </c:pt>
                <c:pt idx="912">
                  <c:v>2/2/2011</c:v>
                </c:pt>
                <c:pt idx="913">
                  <c:v>2/3/11</c:v>
                </c:pt>
                <c:pt idx="914">
                  <c:v>2/3/11</c:v>
                </c:pt>
                <c:pt idx="915">
                  <c:v>02/03/2011</c:v>
                </c:pt>
                <c:pt idx="916">
                  <c:v>02/07/2011</c:v>
                </c:pt>
                <c:pt idx="917">
                  <c:v>2/8/2011</c:v>
                </c:pt>
                <c:pt idx="918">
                  <c:v>02/10/2011</c:v>
                </c:pt>
                <c:pt idx="919">
                  <c:v>2/10/11</c:v>
                </c:pt>
                <c:pt idx="920">
                  <c:v>2/10/11</c:v>
                </c:pt>
                <c:pt idx="921">
                  <c:v>2/10/11</c:v>
                </c:pt>
                <c:pt idx="922">
                  <c:v>2/10/11</c:v>
                </c:pt>
                <c:pt idx="923">
                  <c:v>2/10/11</c:v>
                </c:pt>
                <c:pt idx="924">
                  <c:v>2/10/11</c:v>
                </c:pt>
                <c:pt idx="925">
                  <c:v>2/10/11</c:v>
                </c:pt>
                <c:pt idx="926">
                  <c:v>02/10/2011</c:v>
                </c:pt>
                <c:pt idx="927">
                  <c:v>02/10/2011</c:v>
                </c:pt>
                <c:pt idx="928">
                  <c:v>2/10/2011</c:v>
                </c:pt>
                <c:pt idx="929">
                  <c:v>2/10/2011</c:v>
                </c:pt>
                <c:pt idx="930">
                  <c:v>02/10/2011</c:v>
                </c:pt>
                <c:pt idx="931">
                  <c:v>2/11/11</c:v>
                </c:pt>
                <c:pt idx="932">
                  <c:v>2/11/11</c:v>
                </c:pt>
                <c:pt idx="933">
                  <c:v>02/11/2011</c:v>
                </c:pt>
                <c:pt idx="934">
                  <c:v>02/11/2011</c:v>
                </c:pt>
                <c:pt idx="935">
                  <c:v>2/14/11</c:v>
                </c:pt>
                <c:pt idx="936">
                  <c:v>02/14/2011</c:v>
                </c:pt>
                <c:pt idx="937">
                  <c:v>02/14/2011</c:v>
                </c:pt>
                <c:pt idx="938">
                  <c:v>02/14/2011</c:v>
                </c:pt>
                <c:pt idx="939">
                  <c:v>2/14/2011</c:v>
                </c:pt>
                <c:pt idx="940">
                  <c:v>02/16/2011</c:v>
                </c:pt>
                <c:pt idx="941">
                  <c:v>2/16/2011</c:v>
                </c:pt>
                <c:pt idx="942">
                  <c:v>2/17/11</c:v>
                </c:pt>
                <c:pt idx="943">
                  <c:v>2/17/2011</c:v>
                </c:pt>
                <c:pt idx="944">
                  <c:v>02/18/2011</c:v>
                </c:pt>
                <c:pt idx="945">
                  <c:v>02/18/2011</c:v>
                </c:pt>
                <c:pt idx="946">
                  <c:v>02/18/2011</c:v>
                </c:pt>
                <c:pt idx="947">
                  <c:v>02/18/2011</c:v>
                </c:pt>
                <c:pt idx="948">
                  <c:v>02/18/2011</c:v>
                </c:pt>
                <c:pt idx="949">
                  <c:v>2/18/2011</c:v>
                </c:pt>
                <c:pt idx="950">
                  <c:v>02/22/2011</c:v>
                </c:pt>
                <c:pt idx="951">
                  <c:v>02/22/2011</c:v>
                </c:pt>
                <c:pt idx="952">
                  <c:v>02/23/2011</c:v>
                </c:pt>
                <c:pt idx="953">
                  <c:v>2/23/11</c:v>
                </c:pt>
                <c:pt idx="954">
                  <c:v>2/23/11</c:v>
                </c:pt>
                <c:pt idx="955">
                  <c:v>2/23/11</c:v>
                </c:pt>
                <c:pt idx="956">
                  <c:v>2/23/2011</c:v>
                </c:pt>
                <c:pt idx="957">
                  <c:v>2/24/11</c:v>
                </c:pt>
                <c:pt idx="958">
                  <c:v>2/24/11</c:v>
                </c:pt>
                <c:pt idx="959">
                  <c:v>2/24/11</c:v>
                </c:pt>
                <c:pt idx="960">
                  <c:v>2/24/2011</c:v>
                </c:pt>
                <c:pt idx="961">
                  <c:v>02/25/2011</c:v>
                </c:pt>
                <c:pt idx="962">
                  <c:v>02/25/2011</c:v>
                </c:pt>
                <c:pt idx="963">
                  <c:v>03/01/2011</c:v>
                </c:pt>
                <c:pt idx="964">
                  <c:v>3/1/2011</c:v>
                </c:pt>
                <c:pt idx="965">
                  <c:v>3/1/2011</c:v>
                </c:pt>
                <c:pt idx="966">
                  <c:v>03/02/2011</c:v>
                </c:pt>
                <c:pt idx="967">
                  <c:v>03/02/2011</c:v>
                </c:pt>
                <c:pt idx="968">
                  <c:v>3/3/11</c:v>
                </c:pt>
                <c:pt idx="969">
                  <c:v>3/3/11</c:v>
                </c:pt>
                <c:pt idx="970">
                  <c:v>3/4/11</c:v>
                </c:pt>
                <c:pt idx="971">
                  <c:v>03/04/2011</c:v>
                </c:pt>
                <c:pt idx="972">
                  <c:v>03/07/2011</c:v>
                </c:pt>
                <c:pt idx="973">
                  <c:v>3/7/11</c:v>
                </c:pt>
                <c:pt idx="974">
                  <c:v>3/7/2011</c:v>
                </c:pt>
                <c:pt idx="975">
                  <c:v>03/08/2011</c:v>
                </c:pt>
                <c:pt idx="976">
                  <c:v>3/8/11</c:v>
                </c:pt>
                <c:pt idx="977">
                  <c:v>3/8/2011</c:v>
                </c:pt>
                <c:pt idx="978">
                  <c:v>03/08/2011</c:v>
                </c:pt>
                <c:pt idx="979">
                  <c:v>03/09/2011</c:v>
                </c:pt>
                <c:pt idx="980">
                  <c:v>03/09/2011</c:v>
                </c:pt>
                <c:pt idx="981">
                  <c:v>03/09/2011</c:v>
                </c:pt>
                <c:pt idx="982">
                  <c:v>3/10/11</c:v>
                </c:pt>
                <c:pt idx="983">
                  <c:v>3/10/11</c:v>
                </c:pt>
                <c:pt idx="984">
                  <c:v>3/10/11</c:v>
                </c:pt>
                <c:pt idx="985">
                  <c:v>3/10/2011</c:v>
                </c:pt>
                <c:pt idx="986">
                  <c:v>3/10/2011</c:v>
                </c:pt>
                <c:pt idx="987">
                  <c:v>03/11/2011</c:v>
                </c:pt>
                <c:pt idx="988">
                  <c:v>03/14/2011</c:v>
                </c:pt>
                <c:pt idx="989">
                  <c:v>03/14/2011</c:v>
                </c:pt>
                <c:pt idx="990">
                  <c:v>3/15/11</c:v>
                </c:pt>
                <c:pt idx="991">
                  <c:v>3/15/11</c:v>
                </c:pt>
                <c:pt idx="992">
                  <c:v>3/15/2011</c:v>
                </c:pt>
                <c:pt idx="993">
                  <c:v>03/16/2011</c:v>
                </c:pt>
                <c:pt idx="994">
                  <c:v>03/16/2011</c:v>
                </c:pt>
                <c:pt idx="995">
                  <c:v>3/17/11</c:v>
                </c:pt>
                <c:pt idx="996">
                  <c:v>03/17/2011</c:v>
                </c:pt>
                <c:pt idx="997">
                  <c:v>3/17/2011</c:v>
                </c:pt>
                <c:pt idx="998">
                  <c:v>3/21/11</c:v>
                </c:pt>
                <c:pt idx="999">
                  <c:v>3/21/2011</c:v>
                </c:pt>
                <c:pt idx="1000">
                  <c:v>3/21/2011</c:v>
                </c:pt>
                <c:pt idx="1001">
                  <c:v>03/22/2011</c:v>
                </c:pt>
                <c:pt idx="1002">
                  <c:v>03/22/2011</c:v>
                </c:pt>
                <c:pt idx="1003">
                  <c:v>3/24/2011</c:v>
                </c:pt>
                <c:pt idx="1004">
                  <c:v>03/24/2011</c:v>
                </c:pt>
                <c:pt idx="1005">
                  <c:v>03/25/2011</c:v>
                </c:pt>
                <c:pt idx="1006">
                  <c:v>3/25/2011</c:v>
                </c:pt>
                <c:pt idx="1007">
                  <c:v>3/25/2011</c:v>
                </c:pt>
                <c:pt idx="1008">
                  <c:v>3/28/11</c:v>
                </c:pt>
                <c:pt idx="1009">
                  <c:v>03/28/2011</c:v>
                </c:pt>
                <c:pt idx="1010">
                  <c:v>03/29/2011</c:v>
                </c:pt>
                <c:pt idx="1011">
                  <c:v>03/29/2011</c:v>
                </c:pt>
                <c:pt idx="1012">
                  <c:v>3/29/2011</c:v>
                </c:pt>
                <c:pt idx="1013">
                  <c:v>3/30/11</c:v>
                </c:pt>
                <c:pt idx="1014">
                  <c:v>03/31/2011</c:v>
                </c:pt>
                <c:pt idx="1015">
                  <c:v>4/1/11</c:v>
                </c:pt>
                <c:pt idx="1016">
                  <c:v>4/1/11</c:v>
                </c:pt>
                <c:pt idx="1017">
                  <c:v>04/01/2011</c:v>
                </c:pt>
                <c:pt idx="1018">
                  <c:v>4/1/2011</c:v>
                </c:pt>
                <c:pt idx="1019">
                  <c:v>04/04/2011</c:v>
                </c:pt>
                <c:pt idx="1020">
                  <c:v>4/5/11</c:v>
                </c:pt>
                <c:pt idx="1021">
                  <c:v>04/05/2011</c:v>
                </c:pt>
                <c:pt idx="1022">
                  <c:v>04/05/2011</c:v>
                </c:pt>
                <c:pt idx="1023">
                  <c:v>04/06/2011</c:v>
                </c:pt>
                <c:pt idx="1024">
                  <c:v>4/7/11</c:v>
                </c:pt>
                <c:pt idx="1025">
                  <c:v>4/7/11</c:v>
                </c:pt>
                <c:pt idx="1026">
                  <c:v>4/7/2011</c:v>
                </c:pt>
                <c:pt idx="1027">
                  <c:v>04/07/2011</c:v>
                </c:pt>
                <c:pt idx="1028">
                  <c:v>04/07/2011</c:v>
                </c:pt>
                <c:pt idx="1029">
                  <c:v>04/07/2011</c:v>
                </c:pt>
                <c:pt idx="1030">
                  <c:v>04/07/2011</c:v>
                </c:pt>
                <c:pt idx="1031">
                  <c:v>04/07/2011</c:v>
                </c:pt>
                <c:pt idx="1032">
                  <c:v>04/07/2011</c:v>
                </c:pt>
                <c:pt idx="1033">
                  <c:v>4/8/11</c:v>
                </c:pt>
                <c:pt idx="1034">
                  <c:v>04/08/2011</c:v>
                </c:pt>
                <c:pt idx="1035">
                  <c:v>4/8/11</c:v>
                </c:pt>
                <c:pt idx="1036">
                  <c:v>04/08/2011</c:v>
                </c:pt>
                <c:pt idx="1037">
                  <c:v>04/08/2011</c:v>
                </c:pt>
                <c:pt idx="1038">
                  <c:v>4/8/2011</c:v>
                </c:pt>
                <c:pt idx="1039">
                  <c:v>04/08/2011</c:v>
                </c:pt>
                <c:pt idx="1040">
                  <c:v>04/11/2011</c:v>
                </c:pt>
                <c:pt idx="1041">
                  <c:v>04/11/2011</c:v>
                </c:pt>
                <c:pt idx="1042">
                  <c:v>04/11/2011</c:v>
                </c:pt>
                <c:pt idx="1043">
                  <c:v>04/11/2011</c:v>
                </c:pt>
                <c:pt idx="1044">
                  <c:v>04/11/2011</c:v>
                </c:pt>
                <c:pt idx="1045">
                  <c:v>04/11/2011</c:v>
                </c:pt>
                <c:pt idx="1046">
                  <c:v>04/11/2011</c:v>
                </c:pt>
                <c:pt idx="1047">
                  <c:v>04/11/2011</c:v>
                </c:pt>
                <c:pt idx="1048">
                  <c:v>04/11/2011</c:v>
                </c:pt>
                <c:pt idx="1049">
                  <c:v>4/12/11</c:v>
                </c:pt>
                <c:pt idx="1050">
                  <c:v>04/12/2011</c:v>
                </c:pt>
                <c:pt idx="1051">
                  <c:v>04/12/2011</c:v>
                </c:pt>
                <c:pt idx="1052">
                  <c:v>04/13/2011</c:v>
                </c:pt>
                <c:pt idx="1053">
                  <c:v>04/13/2011</c:v>
                </c:pt>
                <c:pt idx="1054">
                  <c:v>04/14/2011</c:v>
                </c:pt>
                <c:pt idx="1055">
                  <c:v>04/14/2011</c:v>
                </c:pt>
                <c:pt idx="1056">
                  <c:v>04/14/2011</c:v>
                </c:pt>
                <c:pt idx="1057">
                  <c:v>04/14/2011</c:v>
                </c:pt>
                <c:pt idx="1058">
                  <c:v>04/14/2011</c:v>
                </c:pt>
                <c:pt idx="1059">
                  <c:v>04/15/2011</c:v>
                </c:pt>
                <c:pt idx="1060">
                  <c:v>4/15/2011</c:v>
                </c:pt>
                <c:pt idx="1061">
                  <c:v>04/17/2011</c:v>
                </c:pt>
                <c:pt idx="1062">
                  <c:v>04/18/2011</c:v>
                </c:pt>
                <c:pt idx="1063">
                  <c:v>4/19/11</c:v>
                </c:pt>
                <c:pt idx="1064">
                  <c:v>04/19/2011</c:v>
                </c:pt>
                <c:pt idx="1065">
                  <c:v>04/19/2011</c:v>
                </c:pt>
                <c:pt idx="1066">
                  <c:v>4/19/11</c:v>
                </c:pt>
                <c:pt idx="1067">
                  <c:v>04/19/2011</c:v>
                </c:pt>
                <c:pt idx="1068">
                  <c:v>4/19/2011</c:v>
                </c:pt>
                <c:pt idx="1069">
                  <c:v>4/20/11</c:v>
                </c:pt>
                <c:pt idx="1070">
                  <c:v>04/21/2011</c:v>
                </c:pt>
                <c:pt idx="1071">
                  <c:v>04/21/2011</c:v>
                </c:pt>
                <c:pt idx="1072">
                  <c:v>04/21/2011</c:v>
                </c:pt>
                <c:pt idx="1073">
                  <c:v>4/25/11</c:v>
                </c:pt>
                <c:pt idx="1074">
                  <c:v>4/25/11</c:v>
                </c:pt>
                <c:pt idx="1075">
                  <c:v>04/26/2011</c:v>
                </c:pt>
                <c:pt idx="1076">
                  <c:v>04/26/2011</c:v>
                </c:pt>
                <c:pt idx="1077">
                  <c:v>4/27/11</c:v>
                </c:pt>
                <c:pt idx="1078">
                  <c:v>04/27/2011</c:v>
                </c:pt>
                <c:pt idx="1079">
                  <c:v>04/27/2011</c:v>
                </c:pt>
                <c:pt idx="1080">
                  <c:v>04/27/2011</c:v>
                </c:pt>
                <c:pt idx="1081">
                  <c:v>04/27/2011</c:v>
                </c:pt>
                <c:pt idx="1082">
                  <c:v>4/27/11</c:v>
                </c:pt>
                <c:pt idx="1083">
                  <c:v>4/27/11</c:v>
                </c:pt>
                <c:pt idx="1084">
                  <c:v>04/27/2011</c:v>
                </c:pt>
                <c:pt idx="1085">
                  <c:v>04/27/2011</c:v>
                </c:pt>
                <c:pt idx="1086">
                  <c:v>04/27/2011</c:v>
                </c:pt>
                <c:pt idx="1087">
                  <c:v>4/27/2011</c:v>
                </c:pt>
                <c:pt idx="1088">
                  <c:v>04/28/2011</c:v>
                </c:pt>
                <c:pt idx="1089">
                  <c:v>4/28/2011</c:v>
                </c:pt>
                <c:pt idx="1090">
                  <c:v>04/28/2011</c:v>
                </c:pt>
                <c:pt idx="1091">
                  <c:v>4/29/11</c:v>
                </c:pt>
                <c:pt idx="1092">
                  <c:v>4/29/11</c:v>
                </c:pt>
                <c:pt idx="1093">
                  <c:v>05/02/2011</c:v>
                </c:pt>
                <c:pt idx="1094">
                  <c:v>05/02/2011</c:v>
                </c:pt>
                <c:pt idx="1095">
                  <c:v>05/02/2011</c:v>
                </c:pt>
                <c:pt idx="1096">
                  <c:v>05/02/2011</c:v>
                </c:pt>
                <c:pt idx="1097">
                  <c:v>05/02/2011</c:v>
                </c:pt>
                <c:pt idx="1098">
                  <c:v>05/02/2011</c:v>
                </c:pt>
                <c:pt idx="1099">
                  <c:v>05/02/2011</c:v>
                </c:pt>
                <c:pt idx="1100">
                  <c:v>5/3/11</c:v>
                </c:pt>
                <c:pt idx="1101">
                  <c:v>5/3/11</c:v>
                </c:pt>
                <c:pt idx="1102">
                  <c:v>5/4/2011</c:v>
                </c:pt>
                <c:pt idx="1103">
                  <c:v>5/4/2011</c:v>
                </c:pt>
                <c:pt idx="1104">
                  <c:v>5/4/2011</c:v>
                </c:pt>
                <c:pt idx="1105">
                  <c:v>05/05/2011</c:v>
                </c:pt>
                <c:pt idx="1106">
                  <c:v>5/5/11</c:v>
                </c:pt>
                <c:pt idx="1107">
                  <c:v>05/05/2011</c:v>
                </c:pt>
                <c:pt idx="1108">
                  <c:v>05/05/2011</c:v>
                </c:pt>
                <c:pt idx="1109">
                  <c:v>05/05/2011</c:v>
                </c:pt>
                <c:pt idx="1110">
                  <c:v>05/06/2011</c:v>
                </c:pt>
                <c:pt idx="1111">
                  <c:v>05/06/2011</c:v>
                </c:pt>
                <c:pt idx="1112">
                  <c:v>05/06/2011</c:v>
                </c:pt>
                <c:pt idx="1113">
                  <c:v>5/9/11</c:v>
                </c:pt>
                <c:pt idx="1114">
                  <c:v>05/09/2011</c:v>
                </c:pt>
                <c:pt idx="1115">
                  <c:v>5/9/2011</c:v>
                </c:pt>
                <c:pt idx="1116">
                  <c:v>05/10/2011</c:v>
                </c:pt>
                <c:pt idx="1117">
                  <c:v>05/10/2011</c:v>
                </c:pt>
                <c:pt idx="1118">
                  <c:v>05/11/2011</c:v>
                </c:pt>
                <c:pt idx="1119">
                  <c:v>5/11/2011</c:v>
                </c:pt>
                <c:pt idx="1120">
                  <c:v>5/12/2011</c:v>
                </c:pt>
                <c:pt idx="1121">
                  <c:v>5/13/11</c:v>
                </c:pt>
                <c:pt idx="1122">
                  <c:v>5/16/11</c:v>
                </c:pt>
                <c:pt idx="1123">
                  <c:v>5/16/11</c:v>
                </c:pt>
                <c:pt idx="1124">
                  <c:v>5/16/11</c:v>
                </c:pt>
                <c:pt idx="1125">
                  <c:v>5/16/11</c:v>
                </c:pt>
                <c:pt idx="1126">
                  <c:v>05/16/2011</c:v>
                </c:pt>
                <c:pt idx="1127">
                  <c:v>5/16/2011</c:v>
                </c:pt>
                <c:pt idx="1128">
                  <c:v>05/17/2011</c:v>
                </c:pt>
                <c:pt idx="1129">
                  <c:v>05/17/2011</c:v>
                </c:pt>
                <c:pt idx="1130">
                  <c:v>5/17/11</c:v>
                </c:pt>
                <c:pt idx="1131">
                  <c:v>5/17/11</c:v>
                </c:pt>
                <c:pt idx="1132">
                  <c:v>5/17/11</c:v>
                </c:pt>
                <c:pt idx="1133">
                  <c:v>5/17/11</c:v>
                </c:pt>
                <c:pt idx="1134">
                  <c:v>05/17/2011</c:v>
                </c:pt>
                <c:pt idx="1135">
                  <c:v>05/18/2011</c:v>
                </c:pt>
                <c:pt idx="1136">
                  <c:v>5/19/11</c:v>
                </c:pt>
                <c:pt idx="1137">
                  <c:v>05/19/2011</c:v>
                </c:pt>
                <c:pt idx="1138">
                  <c:v>05/20/2011</c:v>
                </c:pt>
                <c:pt idx="1139">
                  <c:v>05/20/2011</c:v>
                </c:pt>
                <c:pt idx="1140">
                  <c:v>5/20/2011</c:v>
                </c:pt>
                <c:pt idx="1141">
                  <c:v>5/20/2011</c:v>
                </c:pt>
                <c:pt idx="1142">
                  <c:v>5/23/11</c:v>
                </c:pt>
                <c:pt idx="1143">
                  <c:v>05/23/2011</c:v>
                </c:pt>
                <c:pt idx="1144">
                  <c:v>05/23/2011</c:v>
                </c:pt>
                <c:pt idx="1145">
                  <c:v>5/25/11</c:v>
                </c:pt>
                <c:pt idx="1146">
                  <c:v>5/25/11</c:v>
                </c:pt>
                <c:pt idx="1147">
                  <c:v>5/25/2011</c:v>
                </c:pt>
                <c:pt idx="1148">
                  <c:v>5/26/11</c:v>
                </c:pt>
                <c:pt idx="1149">
                  <c:v>5/26/11</c:v>
                </c:pt>
                <c:pt idx="1150">
                  <c:v>5/26/11</c:v>
                </c:pt>
                <c:pt idx="1151">
                  <c:v>5/26/11</c:v>
                </c:pt>
                <c:pt idx="1152">
                  <c:v>5/26/11</c:v>
                </c:pt>
                <c:pt idx="1153">
                  <c:v>5/27/2011</c:v>
                </c:pt>
                <c:pt idx="1154">
                  <c:v>5/31/11</c:v>
                </c:pt>
                <c:pt idx="1155">
                  <c:v>5/31/11</c:v>
                </c:pt>
                <c:pt idx="1156">
                  <c:v>5/31/2011</c:v>
                </c:pt>
                <c:pt idx="1157">
                  <c:v>6/1/11</c:v>
                </c:pt>
                <c:pt idx="1158">
                  <c:v>6/1/11</c:v>
                </c:pt>
                <c:pt idx="1159">
                  <c:v>6/1/2011</c:v>
                </c:pt>
                <c:pt idx="1160">
                  <c:v>06/02/2011</c:v>
                </c:pt>
                <c:pt idx="1161">
                  <c:v>06/03/2011</c:v>
                </c:pt>
                <c:pt idx="1162">
                  <c:v>06/03/2011</c:v>
                </c:pt>
                <c:pt idx="1163">
                  <c:v>06/03/2011</c:v>
                </c:pt>
                <c:pt idx="1164">
                  <c:v>06/03/2011</c:v>
                </c:pt>
                <c:pt idx="1165">
                  <c:v>06/03/2011</c:v>
                </c:pt>
                <c:pt idx="1166">
                  <c:v>06/06/2011</c:v>
                </c:pt>
                <c:pt idx="1167">
                  <c:v>06/06/2011</c:v>
                </c:pt>
                <c:pt idx="1168">
                  <c:v>6/7/11</c:v>
                </c:pt>
                <c:pt idx="1169">
                  <c:v>06/07/2011</c:v>
                </c:pt>
                <c:pt idx="1170">
                  <c:v>06/08/2011</c:v>
                </c:pt>
                <c:pt idx="1171">
                  <c:v>06/08/2011</c:v>
                </c:pt>
                <c:pt idx="1172">
                  <c:v>06/08/2011</c:v>
                </c:pt>
                <c:pt idx="1173">
                  <c:v>06/08/2011</c:v>
                </c:pt>
                <c:pt idx="1174">
                  <c:v>6/8/2011</c:v>
                </c:pt>
                <c:pt idx="1175">
                  <c:v>06/09/2011</c:v>
                </c:pt>
                <c:pt idx="1176">
                  <c:v>6/9/2011</c:v>
                </c:pt>
                <c:pt idx="1177">
                  <c:v>06/13/2011</c:v>
                </c:pt>
                <c:pt idx="1178">
                  <c:v>6/13/11</c:v>
                </c:pt>
                <c:pt idx="1179">
                  <c:v>6/13/11</c:v>
                </c:pt>
                <c:pt idx="1180">
                  <c:v>6/13/11</c:v>
                </c:pt>
                <c:pt idx="1181">
                  <c:v>06/13/2011</c:v>
                </c:pt>
                <c:pt idx="1182">
                  <c:v>06/13/2011</c:v>
                </c:pt>
                <c:pt idx="1183">
                  <c:v>06/13/2011</c:v>
                </c:pt>
                <c:pt idx="1184">
                  <c:v>6/14/11</c:v>
                </c:pt>
                <c:pt idx="1185">
                  <c:v>6/15/2011</c:v>
                </c:pt>
                <c:pt idx="1186">
                  <c:v>06/16/2011</c:v>
                </c:pt>
                <c:pt idx="1187">
                  <c:v>6/16/2011</c:v>
                </c:pt>
                <c:pt idx="1188">
                  <c:v>6/16/2011</c:v>
                </c:pt>
                <c:pt idx="1189">
                  <c:v>06/16/2011</c:v>
                </c:pt>
                <c:pt idx="1190">
                  <c:v>06/17/2011</c:v>
                </c:pt>
                <c:pt idx="1191">
                  <c:v>06/20/2011</c:v>
                </c:pt>
                <c:pt idx="1192">
                  <c:v>06/20/2011</c:v>
                </c:pt>
                <c:pt idx="1193">
                  <c:v>6/20/11</c:v>
                </c:pt>
                <c:pt idx="1194">
                  <c:v>6/20/11</c:v>
                </c:pt>
                <c:pt idx="1195">
                  <c:v>6/20/11</c:v>
                </c:pt>
                <c:pt idx="1196">
                  <c:v>6/20/11</c:v>
                </c:pt>
                <c:pt idx="1197">
                  <c:v>06/20/2011</c:v>
                </c:pt>
                <c:pt idx="1198">
                  <c:v>06/20/2011</c:v>
                </c:pt>
                <c:pt idx="1199">
                  <c:v>6/21/11</c:v>
                </c:pt>
                <c:pt idx="1200">
                  <c:v>6/21/11</c:v>
                </c:pt>
                <c:pt idx="1201">
                  <c:v>6/21/11</c:v>
                </c:pt>
                <c:pt idx="1202">
                  <c:v>6/21/11</c:v>
                </c:pt>
                <c:pt idx="1203">
                  <c:v>6/21/2011</c:v>
                </c:pt>
                <c:pt idx="1204">
                  <c:v>6/23/11</c:v>
                </c:pt>
                <c:pt idx="1205">
                  <c:v>06/23/2011</c:v>
                </c:pt>
                <c:pt idx="1206">
                  <c:v>06/23/2011</c:v>
                </c:pt>
                <c:pt idx="1207">
                  <c:v>6/24/11</c:v>
                </c:pt>
                <c:pt idx="1208">
                  <c:v>6/24/11</c:v>
                </c:pt>
                <c:pt idx="1209">
                  <c:v>6/24/11</c:v>
                </c:pt>
                <c:pt idx="1210">
                  <c:v>06/27/2011</c:v>
                </c:pt>
                <c:pt idx="1211">
                  <c:v>06/27/2011</c:v>
                </c:pt>
                <c:pt idx="1212">
                  <c:v>06/27/2011</c:v>
                </c:pt>
                <c:pt idx="1213">
                  <c:v>6/28/2011</c:v>
                </c:pt>
                <c:pt idx="1214">
                  <c:v>7/1/11</c:v>
                </c:pt>
                <c:pt idx="1215">
                  <c:v>07/01/2011</c:v>
                </c:pt>
                <c:pt idx="1216">
                  <c:v>7/1/11</c:v>
                </c:pt>
                <c:pt idx="1217">
                  <c:v>7/1/11</c:v>
                </c:pt>
                <c:pt idx="1218">
                  <c:v>07/01/2011</c:v>
                </c:pt>
                <c:pt idx="1219">
                  <c:v>7/1/2011</c:v>
                </c:pt>
                <c:pt idx="1220">
                  <c:v>7/4/11</c:v>
                </c:pt>
                <c:pt idx="1221">
                  <c:v>07/05/2011</c:v>
                </c:pt>
                <c:pt idx="1222">
                  <c:v>7/6/11</c:v>
                </c:pt>
                <c:pt idx="1223">
                  <c:v>7/7/11</c:v>
                </c:pt>
                <c:pt idx="1224">
                  <c:v>7/7/11</c:v>
                </c:pt>
                <c:pt idx="1225">
                  <c:v>7/7/11</c:v>
                </c:pt>
                <c:pt idx="1226">
                  <c:v>7/11/11</c:v>
                </c:pt>
                <c:pt idx="1227">
                  <c:v>07/11/2011</c:v>
                </c:pt>
                <c:pt idx="1228">
                  <c:v>07/13/2011</c:v>
                </c:pt>
                <c:pt idx="1229">
                  <c:v>07/13/2011</c:v>
                </c:pt>
                <c:pt idx="1230">
                  <c:v>07/13/2011</c:v>
                </c:pt>
                <c:pt idx="1231">
                  <c:v>7/13/11</c:v>
                </c:pt>
                <c:pt idx="1232">
                  <c:v>7/13/11</c:v>
                </c:pt>
                <c:pt idx="1233">
                  <c:v>07/13/2011</c:v>
                </c:pt>
                <c:pt idx="1234">
                  <c:v>7/14/11</c:v>
                </c:pt>
                <c:pt idx="1235">
                  <c:v>07/14/2011</c:v>
                </c:pt>
                <c:pt idx="1236">
                  <c:v>7/14/2011</c:v>
                </c:pt>
                <c:pt idx="1237">
                  <c:v>07/18/2011</c:v>
                </c:pt>
                <c:pt idx="1238">
                  <c:v>07/18/2011</c:v>
                </c:pt>
                <c:pt idx="1239">
                  <c:v>07/18/2011</c:v>
                </c:pt>
                <c:pt idx="1240">
                  <c:v>07/19/2011</c:v>
                </c:pt>
                <c:pt idx="1241">
                  <c:v>07/19/2011</c:v>
                </c:pt>
                <c:pt idx="1242">
                  <c:v>07/20/2011</c:v>
                </c:pt>
                <c:pt idx="1243">
                  <c:v>7/20/11</c:v>
                </c:pt>
                <c:pt idx="1244">
                  <c:v>07/20/2011</c:v>
                </c:pt>
                <c:pt idx="1245">
                  <c:v>07/20/2011</c:v>
                </c:pt>
                <c:pt idx="1246">
                  <c:v>7/20/11</c:v>
                </c:pt>
                <c:pt idx="1247">
                  <c:v>07/20/2011</c:v>
                </c:pt>
                <c:pt idx="1248">
                  <c:v>07/21/2011</c:v>
                </c:pt>
                <c:pt idx="1249">
                  <c:v>7/21/11</c:v>
                </c:pt>
                <c:pt idx="1250">
                  <c:v>7/22/11</c:v>
                </c:pt>
                <c:pt idx="1251">
                  <c:v>7/22/11</c:v>
                </c:pt>
                <c:pt idx="1252">
                  <c:v>7/22/11</c:v>
                </c:pt>
                <c:pt idx="1253">
                  <c:v>7/22/11</c:v>
                </c:pt>
                <c:pt idx="1254">
                  <c:v>7/22/11</c:v>
                </c:pt>
                <c:pt idx="1255">
                  <c:v>07/22/2011</c:v>
                </c:pt>
                <c:pt idx="1256">
                  <c:v>7/22/2011</c:v>
                </c:pt>
                <c:pt idx="1257">
                  <c:v>7/22/2011</c:v>
                </c:pt>
                <c:pt idx="1258">
                  <c:v>7/22/2011</c:v>
                </c:pt>
                <c:pt idx="1259">
                  <c:v>7/22/2011</c:v>
                </c:pt>
                <c:pt idx="1260">
                  <c:v>7/25/11</c:v>
                </c:pt>
                <c:pt idx="1261">
                  <c:v>7/25/11</c:v>
                </c:pt>
                <c:pt idx="1262">
                  <c:v>07/25/2011</c:v>
                </c:pt>
                <c:pt idx="1263">
                  <c:v>7/26/11</c:v>
                </c:pt>
                <c:pt idx="1264">
                  <c:v>7/26/11</c:v>
                </c:pt>
                <c:pt idx="1265">
                  <c:v>7/27/11</c:v>
                </c:pt>
                <c:pt idx="1266">
                  <c:v>07/27/2011</c:v>
                </c:pt>
                <c:pt idx="1267">
                  <c:v>7/27/11</c:v>
                </c:pt>
                <c:pt idx="1268">
                  <c:v>7/27/11</c:v>
                </c:pt>
                <c:pt idx="1269">
                  <c:v>7/27/11</c:v>
                </c:pt>
                <c:pt idx="1270">
                  <c:v>7/27/11</c:v>
                </c:pt>
                <c:pt idx="1271">
                  <c:v>7/27/2011</c:v>
                </c:pt>
                <c:pt idx="1272">
                  <c:v>7/28/11</c:v>
                </c:pt>
                <c:pt idx="1273">
                  <c:v>7/28/11</c:v>
                </c:pt>
                <c:pt idx="1274">
                  <c:v>7/28/11</c:v>
                </c:pt>
                <c:pt idx="1275">
                  <c:v>7/28/11</c:v>
                </c:pt>
                <c:pt idx="1276">
                  <c:v>7/28/11</c:v>
                </c:pt>
                <c:pt idx="1277">
                  <c:v>7/28/11</c:v>
                </c:pt>
                <c:pt idx="1278">
                  <c:v>07/28/2011</c:v>
                </c:pt>
                <c:pt idx="1279">
                  <c:v>07/29/2011</c:v>
                </c:pt>
                <c:pt idx="1280">
                  <c:v>07/29/2011</c:v>
                </c:pt>
                <c:pt idx="1281">
                  <c:v>07/29/2011</c:v>
                </c:pt>
                <c:pt idx="1282">
                  <c:v>07/29/2011</c:v>
                </c:pt>
                <c:pt idx="1283">
                  <c:v>8/2/11</c:v>
                </c:pt>
                <c:pt idx="1284">
                  <c:v>8/2/11</c:v>
                </c:pt>
                <c:pt idx="1285">
                  <c:v>08/02/2011</c:v>
                </c:pt>
                <c:pt idx="1286">
                  <c:v>8/2/2011</c:v>
                </c:pt>
                <c:pt idx="1287">
                  <c:v>8/2/2011</c:v>
                </c:pt>
                <c:pt idx="1288">
                  <c:v>08/03/2011</c:v>
                </c:pt>
                <c:pt idx="1289">
                  <c:v>08/03/2011</c:v>
                </c:pt>
                <c:pt idx="1290">
                  <c:v>08/03/2011</c:v>
                </c:pt>
                <c:pt idx="1291">
                  <c:v>8/3/11</c:v>
                </c:pt>
                <c:pt idx="1292">
                  <c:v>8/4/11</c:v>
                </c:pt>
                <c:pt idx="1293">
                  <c:v>08/04/2011</c:v>
                </c:pt>
                <c:pt idx="1294">
                  <c:v>08/04/2011</c:v>
                </c:pt>
                <c:pt idx="1295">
                  <c:v>08/04/2011</c:v>
                </c:pt>
                <c:pt idx="1296">
                  <c:v>8/4/11</c:v>
                </c:pt>
                <c:pt idx="1297">
                  <c:v>08/04/2011</c:v>
                </c:pt>
                <c:pt idx="1298">
                  <c:v>8/4/2011</c:v>
                </c:pt>
                <c:pt idx="1299">
                  <c:v>08/04/2011</c:v>
                </c:pt>
                <c:pt idx="1300">
                  <c:v>08/05/2011</c:v>
                </c:pt>
                <c:pt idx="1301">
                  <c:v>08/05/2011</c:v>
                </c:pt>
                <c:pt idx="1302">
                  <c:v>8/5/2011</c:v>
                </c:pt>
                <c:pt idx="1303">
                  <c:v>8/8/11</c:v>
                </c:pt>
                <c:pt idx="1304">
                  <c:v>08/08/2011</c:v>
                </c:pt>
                <c:pt idx="1305">
                  <c:v>08/09/2011</c:v>
                </c:pt>
                <c:pt idx="1306">
                  <c:v>8/9/11</c:v>
                </c:pt>
                <c:pt idx="1307">
                  <c:v>08/09/2011</c:v>
                </c:pt>
                <c:pt idx="1308">
                  <c:v>8/9/11</c:v>
                </c:pt>
                <c:pt idx="1309">
                  <c:v>8/9/11</c:v>
                </c:pt>
                <c:pt idx="1310">
                  <c:v>8/9/11</c:v>
                </c:pt>
                <c:pt idx="1311">
                  <c:v>08/09/2011</c:v>
                </c:pt>
                <c:pt idx="1312">
                  <c:v>08/10/2011</c:v>
                </c:pt>
                <c:pt idx="1313">
                  <c:v>8/12/11</c:v>
                </c:pt>
                <c:pt idx="1314">
                  <c:v>08/12/2011</c:v>
                </c:pt>
                <c:pt idx="1315">
                  <c:v>08/15/2011</c:v>
                </c:pt>
                <c:pt idx="1316">
                  <c:v>08/15/2011</c:v>
                </c:pt>
                <c:pt idx="1317">
                  <c:v>8/16/11</c:v>
                </c:pt>
                <c:pt idx="1318">
                  <c:v>8/17/11</c:v>
                </c:pt>
                <c:pt idx="1319">
                  <c:v>08/17/2011</c:v>
                </c:pt>
                <c:pt idx="1320">
                  <c:v>8/18/11</c:v>
                </c:pt>
                <c:pt idx="1321">
                  <c:v>8/18/11</c:v>
                </c:pt>
                <c:pt idx="1322">
                  <c:v>8/18/11</c:v>
                </c:pt>
                <c:pt idx="1323">
                  <c:v>8/18/2011</c:v>
                </c:pt>
                <c:pt idx="1324">
                  <c:v>08/19/2011</c:v>
                </c:pt>
                <c:pt idx="1325">
                  <c:v>08/19/2011</c:v>
                </c:pt>
                <c:pt idx="1326">
                  <c:v>08/22/2011</c:v>
                </c:pt>
                <c:pt idx="1327">
                  <c:v>08/22/2011</c:v>
                </c:pt>
                <c:pt idx="1328">
                  <c:v>08/22/2011</c:v>
                </c:pt>
                <c:pt idx="1329">
                  <c:v>08/22/2011</c:v>
                </c:pt>
                <c:pt idx="1330">
                  <c:v>08/22/2011</c:v>
                </c:pt>
                <c:pt idx="1331">
                  <c:v>8/22/11</c:v>
                </c:pt>
                <c:pt idx="1332">
                  <c:v>8/22/11</c:v>
                </c:pt>
                <c:pt idx="1333">
                  <c:v>8/22/11</c:v>
                </c:pt>
                <c:pt idx="1334">
                  <c:v>08/22/2011</c:v>
                </c:pt>
                <c:pt idx="1335">
                  <c:v>8/22/11</c:v>
                </c:pt>
                <c:pt idx="1336">
                  <c:v>08/22/2011</c:v>
                </c:pt>
                <c:pt idx="1337">
                  <c:v>08/22/2011</c:v>
                </c:pt>
                <c:pt idx="1338">
                  <c:v>8/23/11</c:v>
                </c:pt>
                <c:pt idx="1339">
                  <c:v>08/23/2011</c:v>
                </c:pt>
                <c:pt idx="1340">
                  <c:v>08/24/2011</c:v>
                </c:pt>
                <c:pt idx="1341">
                  <c:v>08/24/2011</c:v>
                </c:pt>
                <c:pt idx="1342">
                  <c:v>08/25/2011</c:v>
                </c:pt>
                <c:pt idx="1343">
                  <c:v>08/25/2011</c:v>
                </c:pt>
                <c:pt idx="1344">
                  <c:v>8/25/11</c:v>
                </c:pt>
                <c:pt idx="1345">
                  <c:v>8/25/2011</c:v>
                </c:pt>
                <c:pt idx="1346">
                  <c:v>8/26/11</c:v>
                </c:pt>
                <c:pt idx="1347">
                  <c:v>8/26/11</c:v>
                </c:pt>
                <c:pt idx="1348">
                  <c:v>8/26/11</c:v>
                </c:pt>
                <c:pt idx="1349">
                  <c:v>8/26/11</c:v>
                </c:pt>
                <c:pt idx="1350">
                  <c:v>8/26/11</c:v>
                </c:pt>
                <c:pt idx="1351">
                  <c:v>8/26/11</c:v>
                </c:pt>
                <c:pt idx="1352">
                  <c:v>8/26/11</c:v>
                </c:pt>
                <c:pt idx="1353">
                  <c:v>8/29/11</c:v>
                </c:pt>
                <c:pt idx="1354">
                  <c:v>08/29/2011</c:v>
                </c:pt>
                <c:pt idx="1355">
                  <c:v>08/29/2011</c:v>
                </c:pt>
                <c:pt idx="1356">
                  <c:v>08/29/2011</c:v>
                </c:pt>
                <c:pt idx="1357">
                  <c:v>08/29/2011</c:v>
                </c:pt>
                <c:pt idx="1358">
                  <c:v>08/29/2011</c:v>
                </c:pt>
                <c:pt idx="1359">
                  <c:v>08/30/2011</c:v>
                </c:pt>
                <c:pt idx="1360">
                  <c:v>8/30/11</c:v>
                </c:pt>
                <c:pt idx="1361">
                  <c:v>08/30/2011</c:v>
                </c:pt>
                <c:pt idx="1362">
                  <c:v>08/30/2011</c:v>
                </c:pt>
                <c:pt idx="1363">
                  <c:v>08/30/2011</c:v>
                </c:pt>
                <c:pt idx="1364">
                  <c:v>8/30/2011</c:v>
                </c:pt>
                <c:pt idx="1365">
                  <c:v>8/30/2011</c:v>
                </c:pt>
                <c:pt idx="1366">
                  <c:v>8/30/2011</c:v>
                </c:pt>
                <c:pt idx="1367">
                  <c:v>08/31/2011</c:v>
                </c:pt>
                <c:pt idx="1368">
                  <c:v>8/31/11</c:v>
                </c:pt>
                <c:pt idx="1369">
                  <c:v>08/31/2011</c:v>
                </c:pt>
                <c:pt idx="1370">
                  <c:v>9/1/11</c:v>
                </c:pt>
                <c:pt idx="1371">
                  <c:v>9/1/11</c:v>
                </c:pt>
                <c:pt idx="1372">
                  <c:v>9/1/11</c:v>
                </c:pt>
                <c:pt idx="1373">
                  <c:v>9/1/11</c:v>
                </c:pt>
                <c:pt idx="1374">
                  <c:v>09/01/2011</c:v>
                </c:pt>
                <c:pt idx="1375">
                  <c:v>09/01/2011</c:v>
                </c:pt>
                <c:pt idx="1376">
                  <c:v>09/01/2011</c:v>
                </c:pt>
                <c:pt idx="1377">
                  <c:v>09/01/2011</c:v>
                </c:pt>
                <c:pt idx="1378">
                  <c:v>09/01/2011</c:v>
                </c:pt>
                <c:pt idx="1379">
                  <c:v>9/1/11</c:v>
                </c:pt>
                <c:pt idx="1380">
                  <c:v>09/01/2011</c:v>
                </c:pt>
                <c:pt idx="1381">
                  <c:v>09/01/2011</c:v>
                </c:pt>
                <c:pt idx="1382">
                  <c:v>9/1/11</c:v>
                </c:pt>
                <c:pt idx="1383">
                  <c:v>9/1/11</c:v>
                </c:pt>
                <c:pt idx="1384">
                  <c:v>9/1/11</c:v>
                </c:pt>
                <c:pt idx="1385">
                  <c:v>9/2/11</c:v>
                </c:pt>
                <c:pt idx="1386">
                  <c:v>09/02/2011</c:v>
                </c:pt>
                <c:pt idx="1387">
                  <c:v>09/02/2011</c:v>
                </c:pt>
                <c:pt idx="1388">
                  <c:v>09/02/2011</c:v>
                </c:pt>
                <c:pt idx="1389">
                  <c:v>09/02/2011</c:v>
                </c:pt>
                <c:pt idx="1390">
                  <c:v>9/2/11</c:v>
                </c:pt>
                <c:pt idx="1391">
                  <c:v>9/6/2011</c:v>
                </c:pt>
                <c:pt idx="1392">
                  <c:v>9/6/2011</c:v>
                </c:pt>
                <c:pt idx="1393">
                  <c:v>9/6/2011</c:v>
                </c:pt>
                <c:pt idx="1394">
                  <c:v>9/6/2011</c:v>
                </c:pt>
                <c:pt idx="1395">
                  <c:v>9/6/2011</c:v>
                </c:pt>
                <c:pt idx="1396">
                  <c:v>09/06/2011</c:v>
                </c:pt>
                <c:pt idx="1397">
                  <c:v>09/06/2011</c:v>
                </c:pt>
                <c:pt idx="1398">
                  <c:v>09/07/2011</c:v>
                </c:pt>
                <c:pt idx="1399">
                  <c:v>09/07/2011</c:v>
                </c:pt>
                <c:pt idx="1400">
                  <c:v>09/07/2011</c:v>
                </c:pt>
                <c:pt idx="1401">
                  <c:v>09/07/2011</c:v>
                </c:pt>
                <c:pt idx="1402">
                  <c:v>09/07/2011</c:v>
                </c:pt>
                <c:pt idx="1403">
                  <c:v>9/7/2011</c:v>
                </c:pt>
                <c:pt idx="1404">
                  <c:v>9/7/2011</c:v>
                </c:pt>
                <c:pt idx="1405">
                  <c:v>09/08/2011</c:v>
                </c:pt>
                <c:pt idx="1406">
                  <c:v>9/8/2011</c:v>
                </c:pt>
                <c:pt idx="1407">
                  <c:v>09/09/2011</c:v>
                </c:pt>
                <c:pt idx="1408">
                  <c:v>9/9/11</c:v>
                </c:pt>
                <c:pt idx="1409">
                  <c:v>9/9/11</c:v>
                </c:pt>
                <c:pt idx="1410">
                  <c:v>9/9/11</c:v>
                </c:pt>
                <c:pt idx="1411">
                  <c:v>9/9/11</c:v>
                </c:pt>
                <c:pt idx="1412">
                  <c:v>9/9/11</c:v>
                </c:pt>
                <c:pt idx="1413">
                  <c:v>9/12/11</c:v>
                </c:pt>
                <c:pt idx="1414">
                  <c:v>09/12/2011</c:v>
                </c:pt>
                <c:pt idx="1415">
                  <c:v>9/12/11</c:v>
                </c:pt>
                <c:pt idx="1416">
                  <c:v>9/12/11</c:v>
                </c:pt>
                <c:pt idx="1417">
                  <c:v>09/13/2011</c:v>
                </c:pt>
                <c:pt idx="1418">
                  <c:v>09/13/2011</c:v>
                </c:pt>
                <c:pt idx="1419">
                  <c:v>09/13/2011</c:v>
                </c:pt>
                <c:pt idx="1420">
                  <c:v>9/15/11</c:v>
                </c:pt>
                <c:pt idx="1421">
                  <c:v>9/15/11</c:v>
                </c:pt>
                <c:pt idx="1422">
                  <c:v>09/15/2011</c:v>
                </c:pt>
                <c:pt idx="1423">
                  <c:v>9/15/2011</c:v>
                </c:pt>
                <c:pt idx="1424">
                  <c:v>9/16/11</c:v>
                </c:pt>
                <c:pt idx="1425">
                  <c:v>09/16/2011</c:v>
                </c:pt>
                <c:pt idx="1426">
                  <c:v>09/16/2011</c:v>
                </c:pt>
                <c:pt idx="1427">
                  <c:v>09/16/2011</c:v>
                </c:pt>
                <c:pt idx="1428">
                  <c:v>09/16/2011</c:v>
                </c:pt>
                <c:pt idx="1429">
                  <c:v>09/16/2011</c:v>
                </c:pt>
                <c:pt idx="1430">
                  <c:v>09/16/2011</c:v>
                </c:pt>
                <c:pt idx="1431">
                  <c:v>09/16/2011</c:v>
                </c:pt>
                <c:pt idx="1432">
                  <c:v>09/16/2011</c:v>
                </c:pt>
                <c:pt idx="1433">
                  <c:v>9/16/2011</c:v>
                </c:pt>
                <c:pt idx="1434">
                  <c:v>9/16/2011</c:v>
                </c:pt>
                <c:pt idx="1435">
                  <c:v>9/17/11</c:v>
                </c:pt>
                <c:pt idx="1436">
                  <c:v>9/20/11</c:v>
                </c:pt>
                <c:pt idx="1437">
                  <c:v>09/20/2011</c:v>
                </c:pt>
                <c:pt idx="1438">
                  <c:v>09/20/2011</c:v>
                </c:pt>
                <c:pt idx="1439">
                  <c:v>09/20/2011</c:v>
                </c:pt>
                <c:pt idx="1440">
                  <c:v>09/20/2011</c:v>
                </c:pt>
                <c:pt idx="1441">
                  <c:v>09/20/2011</c:v>
                </c:pt>
                <c:pt idx="1442">
                  <c:v>9/21/11</c:v>
                </c:pt>
                <c:pt idx="1443">
                  <c:v>09/21/2011</c:v>
                </c:pt>
                <c:pt idx="1444">
                  <c:v>9/21/11</c:v>
                </c:pt>
                <c:pt idx="1445">
                  <c:v>9/21/11</c:v>
                </c:pt>
                <c:pt idx="1446">
                  <c:v>9/21/11</c:v>
                </c:pt>
                <c:pt idx="1447">
                  <c:v>9/22/11</c:v>
                </c:pt>
                <c:pt idx="1448">
                  <c:v>09/22/2011</c:v>
                </c:pt>
                <c:pt idx="1449">
                  <c:v>09/22/2011</c:v>
                </c:pt>
                <c:pt idx="1450">
                  <c:v>9/23/2011</c:v>
                </c:pt>
                <c:pt idx="1451">
                  <c:v>9/23/2011</c:v>
                </c:pt>
                <c:pt idx="1452">
                  <c:v>9/23/2011</c:v>
                </c:pt>
                <c:pt idx="1453">
                  <c:v>9/23/2011</c:v>
                </c:pt>
                <c:pt idx="1454">
                  <c:v>9/23/2011</c:v>
                </c:pt>
                <c:pt idx="1455">
                  <c:v>9/23/2011</c:v>
                </c:pt>
                <c:pt idx="1456">
                  <c:v>9/23/2011</c:v>
                </c:pt>
                <c:pt idx="1457">
                  <c:v>09/23/2011</c:v>
                </c:pt>
                <c:pt idx="1458">
                  <c:v>09/23/2011</c:v>
                </c:pt>
                <c:pt idx="1459">
                  <c:v>09/26/2011</c:v>
                </c:pt>
                <c:pt idx="1460">
                  <c:v>09/26/2011</c:v>
                </c:pt>
                <c:pt idx="1461">
                  <c:v>09/26/2011</c:v>
                </c:pt>
                <c:pt idx="1462">
                  <c:v>09/26/2011</c:v>
                </c:pt>
                <c:pt idx="1463">
                  <c:v>09/26/2011</c:v>
                </c:pt>
                <c:pt idx="1464">
                  <c:v>09/26/2011</c:v>
                </c:pt>
                <c:pt idx="1465">
                  <c:v>09/26/2011</c:v>
                </c:pt>
                <c:pt idx="1466">
                  <c:v>09/26/2011</c:v>
                </c:pt>
                <c:pt idx="1467">
                  <c:v>09/27/2011</c:v>
                </c:pt>
                <c:pt idx="1468">
                  <c:v>09/27/2011</c:v>
                </c:pt>
                <c:pt idx="1469">
                  <c:v>09/27/2011</c:v>
                </c:pt>
                <c:pt idx="1470">
                  <c:v>09/27/2011</c:v>
                </c:pt>
                <c:pt idx="1471">
                  <c:v>09/27/2011</c:v>
                </c:pt>
                <c:pt idx="1472">
                  <c:v>09/27/2011</c:v>
                </c:pt>
                <c:pt idx="1473">
                  <c:v>09/28/2011</c:v>
                </c:pt>
                <c:pt idx="1474">
                  <c:v>09/28/2011</c:v>
                </c:pt>
                <c:pt idx="1475">
                  <c:v>09/28/2011</c:v>
                </c:pt>
                <c:pt idx="1476">
                  <c:v>09/29/2011</c:v>
                </c:pt>
                <c:pt idx="1477">
                  <c:v>09/29/2011</c:v>
                </c:pt>
                <c:pt idx="1478">
                  <c:v>9/29/11</c:v>
                </c:pt>
                <c:pt idx="1479">
                  <c:v>09/30/2011</c:v>
                </c:pt>
                <c:pt idx="1480">
                  <c:v>9/30/11</c:v>
                </c:pt>
                <c:pt idx="1481">
                  <c:v>9/30/11</c:v>
                </c:pt>
                <c:pt idx="1482">
                  <c:v>9/30/11</c:v>
                </c:pt>
                <c:pt idx="1483">
                  <c:v>9/30/11</c:v>
                </c:pt>
                <c:pt idx="1484">
                  <c:v>9/30/11</c:v>
                </c:pt>
                <c:pt idx="1485">
                  <c:v>09/30/2011</c:v>
                </c:pt>
                <c:pt idx="1486">
                  <c:v>9/30/2011</c:v>
                </c:pt>
                <c:pt idx="1487">
                  <c:v>09/30/2011</c:v>
                </c:pt>
                <c:pt idx="1488">
                  <c:v>10/02/2011</c:v>
                </c:pt>
                <c:pt idx="1489">
                  <c:v>10/02/2011</c:v>
                </c:pt>
                <c:pt idx="1490">
                  <c:v>10/3/11</c:v>
                </c:pt>
                <c:pt idx="1491">
                  <c:v>10/03/2011</c:v>
                </c:pt>
                <c:pt idx="1492">
                  <c:v>10/03/2011</c:v>
                </c:pt>
                <c:pt idx="1493">
                  <c:v>10/3/11</c:v>
                </c:pt>
                <c:pt idx="1494">
                  <c:v>10/3/11</c:v>
                </c:pt>
                <c:pt idx="1495">
                  <c:v>10/03/2011</c:v>
                </c:pt>
                <c:pt idx="1496">
                  <c:v>10/4/11</c:v>
                </c:pt>
                <c:pt idx="1497">
                  <c:v>10/04/2011</c:v>
                </c:pt>
                <c:pt idx="1498">
                  <c:v>10/04/2011</c:v>
                </c:pt>
                <c:pt idx="1499">
                  <c:v>10/04/2011</c:v>
                </c:pt>
                <c:pt idx="1500">
                  <c:v>10/4/2011</c:v>
                </c:pt>
                <c:pt idx="1501">
                  <c:v>10/05/2011</c:v>
                </c:pt>
                <c:pt idx="1502">
                  <c:v>10/05/2011</c:v>
                </c:pt>
                <c:pt idx="1503">
                  <c:v>10/6/11</c:v>
                </c:pt>
                <c:pt idx="1504">
                  <c:v>10/06/2011</c:v>
                </c:pt>
                <c:pt idx="1505">
                  <c:v>10/6/11</c:v>
                </c:pt>
                <c:pt idx="1506">
                  <c:v>10/7/11</c:v>
                </c:pt>
                <c:pt idx="1507">
                  <c:v>10/07/2011</c:v>
                </c:pt>
                <c:pt idx="1508">
                  <c:v>10/07/2011</c:v>
                </c:pt>
                <c:pt idx="1509">
                  <c:v>10/07/2011</c:v>
                </c:pt>
                <c:pt idx="1510">
                  <c:v>10/07/2011</c:v>
                </c:pt>
                <c:pt idx="1511">
                  <c:v>10/7/11</c:v>
                </c:pt>
                <c:pt idx="1512">
                  <c:v>10/10/2011</c:v>
                </c:pt>
                <c:pt idx="1513">
                  <c:v>10/10/11</c:v>
                </c:pt>
                <c:pt idx="1514">
                  <c:v>10/10/11</c:v>
                </c:pt>
                <c:pt idx="1515">
                  <c:v>10/11/2011</c:v>
                </c:pt>
                <c:pt idx="1516">
                  <c:v>10/11/2011</c:v>
                </c:pt>
                <c:pt idx="1517">
                  <c:v>10/11/2011</c:v>
                </c:pt>
                <c:pt idx="1518">
                  <c:v>10/11/2011</c:v>
                </c:pt>
                <c:pt idx="1519">
                  <c:v>10/11/2011</c:v>
                </c:pt>
                <c:pt idx="1520">
                  <c:v>10/12/11</c:v>
                </c:pt>
                <c:pt idx="1521">
                  <c:v>10/12/11</c:v>
                </c:pt>
                <c:pt idx="1522">
                  <c:v>10/12/11</c:v>
                </c:pt>
                <c:pt idx="1523">
                  <c:v>10/12/11</c:v>
                </c:pt>
                <c:pt idx="1524">
                  <c:v>10/12/2011</c:v>
                </c:pt>
                <c:pt idx="1525">
                  <c:v>10/12/2011</c:v>
                </c:pt>
                <c:pt idx="1526">
                  <c:v>10/13/2011</c:v>
                </c:pt>
                <c:pt idx="1527">
                  <c:v>10/13/2011</c:v>
                </c:pt>
                <c:pt idx="1528">
                  <c:v>10/13/2011</c:v>
                </c:pt>
                <c:pt idx="1529">
                  <c:v>10/13/2011</c:v>
                </c:pt>
                <c:pt idx="1530">
                  <c:v>10/13/2011</c:v>
                </c:pt>
                <c:pt idx="1531">
                  <c:v>10/13/2011</c:v>
                </c:pt>
                <c:pt idx="1532">
                  <c:v>10/13/11</c:v>
                </c:pt>
                <c:pt idx="1533">
                  <c:v>10/14/2011</c:v>
                </c:pt>
                <c:pt idx="1534">
                  <c:v>10/14/2011</c:v>
                </c:pt>
                <c:pt idx="1535">
                  <c:v>10/17/2011</c:v>
                </c:pt>
                <c:pt idx="1536">
                  <c:v>10/17/11</c:v>
                </c:pt>
                <c:pt idx="1537">
                  <c:v>10/17/11</c:v>
                </c:pt>
                <c:pt idx="1538">
                  <c:v>10/17/11</c:v>
                </c:pt>
                <c:pt idx="1539">
                  <c:v>10/18/2011</c:v>
                </c:pt>
                <c:pt idx="1540">
                  <c:v>10/18/2011</c:v>
                </c:pt>
                <c:pt idx="1541">
                  <c:v>10/18/2011</c:v>
                </c:pt>
                <c:pt idx="1542">
                  <c:v>10/18/2011</c:v>
                </c:pt>
                <c:pt idx="1543">
                  <c:v>10/18/2011</c:v>
                </c:pt>
                <c:pt idx="1544">
                  <c:v>10/18/2011</c:v>
                </c:pt>
                <c:pt idx="1545">
                  <c:v>10/18/2011</c:v>
                </c:pt>
                <c:pt idx="1546">
                  <c:v>10/18/2011</c:v>
                </c:pt>
                <c:pt idx="1547">
                  <c:v>10/18/2011</c:v>
                </c:pt>
                <c:pt idx="1548">
                  <c:v>10/18/2011</c:v>
                </c:pt>
                <c:pt idx="1549">
                  <c:v>10/18/2011</c:v>
                </c:pt>
                <c:pt idx="1550">
                  <c:v>10/18/2011</c:v>
                </c:pt>
                <c:pt idx="1551">
                  <c:v>10/18/2011</c:v>
                </c:pt>
                <c:pt idx="1552">
                  <c:v>10/18/2011</c:v>
                </c:pt>
                <c:pt idx="1553">
                  <c:v>10/18/2011</c:v>
                </c:pt>
                <c:pt idx="1554">
                  <c:v>10/19/2011</c:v>
                </c:pt>
                <c:pt idx="1555">
                  <c:v>10/19/2011</c:v>
                </c:pt>
                <c:pt idx="1556">
                  <c:v>10/19/2011</c:v>
                </c:pt>
                <c:pt idx="1557">
                  <c:v>10/20/11</c:v>
                </c:pt>
                <c:pt idx="1558">
                  <c:v>10/20/11</c:v>
                </c:pt>
                <c:pt idx="1559">
                  <c:v>10/20/2011</c:v>
                </c:pt>
                <c:pt idx="1560">
                  <c:v>10/20/2011</c:v>
                </c:pt>
                <c:pt idx="1561">
                  <c:v>10/20/2011</c:v>
                </c:pt>
                <c:pt idx="1562">
                  <c:v>10/20/11</c:v>
                </c:pt>
                <c:pt idx="1563">
                  <c:v>10/20/2011</c:v>
                </c:pt>
                <c:pt idx="1564">
                  <c:v>10/21/11</c:v>
                </c:pt>
                <c:pt idx="1565">
                  <c:v>10/21/11</c:v>
                </c:pt>
                <c:pt idx="1566">
                  <c:v>10/24/11</c:v>
                </c:pt>
                <c:pt idx="1567">
                  <c:v>10/24/11</c:v>
                </c:pt>
                <c:pt idx="1568">
                  <c:v>10/24/2011</c:v>
                </c:pt>
                <c:pt idx="1569">
                  <c:v>10/24/11</c:v>
                </c:pt>
                <c:pt idx="1570">
                  <c:v>10/25/2011</c:v>
                </c:pt>
                <c:pt idx="1571">
                  <c:v>10/25/2011</c:v>
                </c:pt>
                <c:pt idx="1572">
                  <c:v>10/25/2011</c:v>
                </c:pt>
                <c:pt idx="1573">
                  <c:v>10/25/2011</c:v>
                </c:pt>
                <c:pt idx="1574">
                  <c:v>10/26/2011</c:v>
                </c:pt>
                <c:pt idx="1575">
                  <c:v>10/27/11</c:v>
                </c:pt>
                <c:pt idx="1576">
                  <c:v>10/27/11</c:v>
                </c:pt>
                <c:pt idx="1577">
                  <c:v>10/28/2011</c:v>
                </c:pt>
                <c:pt idx="1578">
                  <c:v>10/28/2011</c:v>
                </c:pt>
                <c:pt idx="1579">
                  <c:v>10/28/2011</c:v>
                </c:pt>
                <c:pt idx="1580">
                  <c:v>10/28/2011</c:v>
                </c:pt>
                <c:pt idx="1581">
                  <c:v>10/28/11</c:v>
                </c:pt>
                <c:pt idx="1582">
                  <c:v>10/31/11</c:v>
                </c:pt>
                <c:pt idx="1583">
                  <c:v>10/31/11</c:v>
                </c:pt>
                <c:pt idx="1584">
                  <c:v>10/31/11</c:v>
                </c:pt>
                <c:pt idx="1585">
                  <c:v>10/31/2011</c:v>
                </c:pt>
                <c:pt idx="1586">
                  <c:v>11/1/11</c:v>
                </c:pt>
                <c:pt idx="1587">
                  <c:v>11/02/2011</c:v>
                </c:pt>
                <c:pt idx="1588">
                  <c:v>11/03/2011</c:v>
                </c:pt>
                <c:pt idx="1589">
                  <c:v>11/03/2011</c:v>
                </c:pt>
                <c:pt idx="1590">
                  <c:v>11/03/2011</c:v>
                </c:pt>
                <c:pt idx="1591">
                  <c:v>11/4/11</c:v>
                </c:pt>
                <c:pt idx="1592">
                  <c:v>11/4/11</c:v>
                </c:pt>
                <c:pt idx="1593">
                  <c:v>11/4/11</c:v>
                </c:pt>
                <c:pt idx="1594">
                  <c:v>11/04/2011</c:v>
                </c:pt>
                <c:pt idx="1595">
                  <c:v>11/04/2011</c:v>
                </c:pt>
                <c:pt idx="1596">
                  <c:v>11/04/2011</c:v>
                </c:pt>
                <c:pt idx="1597">
                  <c:v>11/04/2011</c:v>
                </c:pt>
                <c:pt idx="1598">
                  <c:v>11/04/2011</c:v>
                </c:pt>
                <c:pt idx="1599">
                  <c:v>11/04/2011</c:v>
                </c:pt>
                <c:pt idx="1600">
                  <c:v>11/04/2011</c:v>
                </c:pt>
                <c:pt idx="1601">
                  <c:v>11/07/2011</c:v>
                </c:pt>
                <c:pt idx="1602">
                  <c:v>11/07/2011</c:v>
                </c:pt>
                <c:pt idx="1603">
                  <c:v>11/07/2011</c:v>
                </c:pt>
                <c:pt idx="1604">
                  <c:v>11/7/11</c:v>
                </c:pt>
                <c:pt idx="1605">
                  <c:v>11/08/2011</c:v>
                </c:pt>
                <c:pt idx="1606">
                  <c:v>11/08/2011</c:v>
                </c:pt>
                <c:pt idx="1607">
                  <c:v>11/08/2011</c:v>
                </c:pt>
                <c:pt idx="1608">
                  <c:v>11/08/2011</c:v>
                </c:pt>
                <c:pt idx="1609">
                  <c:v>11/8/11</c:v>
                </c:pt>
                <c:pt idx="1610">
                  <c:v>11/8/2011</c:v>
                </c:pt>
                <c:pt idx="1611">
                  <c:v>11/08/2011</c:v>
                </c:pt>
                <c:pt idx="1612">
                  <c:v>11/08/2011</c:v>
                </c:pt>
                <c:pt idx="1613">
                  <c:v>11/9/11</c:v>
                </c:pt>
                <c:pt idx="1614">
                  <c:v>11/9/11</c:v>
                </c:pt>
                <c:pt idx="1615">
                  <c:v>11/9/11</c:v>
                </c:pt>
                <c:pt idx="1616">
                  <c:v>11/9/11</c:v>
                </c:pt>
                <c:pt idx="1617">
                  <c:v>11/09/2011</c:v>
                </c:pt>
                <c:pt idx="1618">
                  <c:v>11/10/11</c:v>
                </c:pt>
                <c:pt idx="1619">
                  <c:v>11/10/11</c:v>
                </c:pt>
                <c:pt idx="1620">
                  <c:v>11/10/2011</c:v>
                </c:pt>
                <c:pt idx="1621">
                  <c:v>11/10/2011</c:v>
                </c:pt>
                <c:pt idx="1622">
                  <c:v>11/10/2011</c:v>
                </c:pt>
                <c:pt idx="1623">
                  <c:v>11/10/2011</c:v>
                </c:pt>
                <c:pt idx="1624">
                  <c:v>11/14/2011</c:v>
                </c:pt>
                <c:pt idx="1625">
                  <c:v>11/14/2011</c:v>
                </c:pt>
                <c:pt idx="1626">
                  <c:v>11/14/11</c:v>
                </c:pt>
                <c:pt idx="1627">
                  <c:v>11/15/11</c:v>
                </c:pt>
                <c:pt idx="1628">
                  <c:v>11/15/11</c:v>
                </c:pt>
                <c:pt idx="1629">
                  <c:v>11/15/11</c:v>
                </c:pt>
                <c:pt idx="1630">
                  <c:v>11/15/2011</c:v>
                </c:pt>
                <c:pt idx="1631">
                  <c:v>11/16/2011</c:v>
                </c:pt>
                <c:pt idx="1632">
                  <c:v>11/16/2011</c:v>
                </c:pt>
                <c:pt idx="1633">
                  <c:v>11/16/2011</c:v>
                </c:pt>
                <c:pt idx="1634">
                  <c:v>11/16/2011</c:v>
                </c:pt>
                <c:pt idx="1635">
                  <c:v>11/16/2011</c:v>
                </c:pt>
                <c:pt idx="1636">
                  <c:v>11/16/2011</c:v>
                </c:pt>
                <c:pt idx="1637">
                  <c:v>11/16/2011</c:v>
                </c:pt>
                <c:pt idx="1638">
                  <c:v>11/16/2011</c:v>
                </c:pt>
                <c:pt idx="1639">
                  <c:v>11/16/2011</c:v>
                </c:pt>
                <c:pt idx="1640">
                  <c:v>11/17/11</c:v>
                </c:pt>
                <c:pt idx="1641">
                  <c:v>11/17/11</c:v>
                </c:pt>
                <c:pt idx="1642">
                  <c:v>11/17/11</c:v>
                </c:pt>
                <c:pt idx="1643">
                  <c:v>11/17/2011</c:v>
                </c:pt>
                <c:pt idx="1644">
                  <c:v>11/18/2011</c:v>
                </c:pt>
                <c:pt idx="1645">
                  <c:v>11/18/2011</c:v>
                </c:pt>
                <c:pt idx="1646">
                  <c:v>11/18/2011</c:v>
                </c:pt>
                <c:pt idx="1647">
                  <c:v>11/18/2011</c:v>
                </c:pt>
                <c:pt idx="1648">
                  <c:v>11/18/2011</c:v>
                </c:pt>
                <c:pt idx="1649">
                  <c:v>11/18/2011</c:v>
                </c:pt>
                <c:pt idx="1650">
                  <c:v>11/21/11</c:v>
                </c:pt>
                <c:pt idx="1651">
                  <c:v>11/21/11</c:v>
                </c:pt>
                <c:pt idx="1652">
                  <c:v>11/21/11</c:v>
                </c:pt>
                <c:pt idx="1653">
                  <c:v>11/21/11</c:v>
                </c:pt>
                <c:pt idx="1654">
                  <c:v>11/21/11</c:v>
                </c:pt>
                <c:pt idx="1655">
                  <c:v>11/21/11</c:v>
                </c:pt>
                <c:pt idx="1656">
                  <c:v>11/21/11</c:v>
                </c:pt>
                <c:pt idx="1657">
                  <c:v>11/21/2011</c:v>
                </c:pt>
                <c:pt idx="1658">
                  <c:v>11/21/11</c:v>
                </c:pt>
                <c:pt idx="1659">
                  <c:v>11/21/11</c:v>
                </c:pt>
                <c:pt idx="1660">
                  <c:v>11/22/2011</c:v>
                </c:pt>
                <c:pt idx="1661">
                  <c:v>11/22/2011</c:v>
                </c:pt>
                <c:pt idx="1662">
                  <c:v>11/22/2011</c:v>
                </c:pt>
                <c:pt idx="1663">
                  <c:v>11/22/2011</c:v>
                </c:pt>
                <c:pt idx="1664">
                  <c:v>11/23/11</c:v>
                </c:pt>
                <c:pt idx="1665">
                  <c:v>11/23/2011</c:v>
                </c:pt>
                <c:pt idx="1666">
                  <c:v>11/23/2011</c:v>
                </c:pt>
                <c:pt idx="1667">
                  <c:v>11/23/2011</c:v>
                </c:pt>
                <c:pt idx="1668">
                  <c:v>11/23/11</c:v>
                </c:pt>
                <c:pt idx="1669">
                  <c:v>11/23/11</c:v>
                </c:pt>
                <c:pt idx="1670">
                  <c:v>11/23/2011</c:v>
                </c:pt>
                <c:pt idx="1671">
                  <c:v>11/25/2011</c:v>
                </c:pt>
                <c:pt idx="1672">
                  <c:v>11/28/2011</c:v>
                </c:pt>
                <c:pt idx="1673">
                  <c:v>11/28/2011</c:v>
                </c:pt>
                <c:pt idx="1674">
                  <c:v>11/28/2011</c:v>
                </c:pt>
                <c:pt idx="1675">
                  <c:v>11/28/2011</c:v>
                </c:pt>
                <c:pt idx="1676">
                  <c:v>11/28/2011</c:v>
                </c:pt>
                <c:pt idx="1677">
                  <c:v>11/29/2011</c:v>
                </c:pt>
                <c:pt idx="1678">
                  <c:v>11/30/11</c:v>
                </c:pt>
                <c:pt idx="1679">
                  <c:v>11/30/11</c:v>
                </c:pt>
                <c:pt idx="1680">
                  <c:v>11/30/11</c:v>
                </c:pt>
                <c:pt idx="1681">
                  <c:v>11/30/11</c:v>
                </c:pt>
                <c:pt idx="1682">
                  <c:v>11/30/11</c:v>
                </c:pt>
                <c:pt idx="1683">
                  <c:v>11/30/11</c:v>
                </c:pt>
                <c:pt idx="1684">
                  <c:v>11/30/11</c:v>
                </c:pt>
                <c:pt idx="1685">
                  <c:v>12/1/11</c:v>
                </c:pt>
                <c:pt idx="1686">
                  <c:v>12/1/11</c:v>
                </c:pt>
                <c:pt idx="1687">
                  <c:v>12/01/2011</c:v>
                </c:pt>
                <c:pt idx="1688">
                  <c:v>12/1/2011</c:v>
                </c:pt>
                <c:pt idx="1689">
                  <c:v>12/01/2011</c:v>
                </c:pt>
                <c:pt idx="1690">
                  <c:v>12/01/2011</c:v>
                </c:pt>
                <c:pt idx="1691">
                  <c:v>12/1/2011</c:v>
                </c:pt>
                <c:pt idx="1692">
                  <c:v>12/02/2011</c:v>
                </c:pt>
                <c:pt idx="1693">
                  <c:v>12/5/11</c:v>
                </c:pt>
                <c:pt idx="1694">
                  <c:v>12/5/2011</c:v>
                </c:pt>
                <c:pt idx="1695">
                  <c:v>12/5/2011</c:v>
                </c:pt>
                <c:pt idx="1696">
                  <c:v>12/5/2011</c:v>
                </c:pt>
                <c:pt idx="1697">
                  <c:v>12/6/11</c:v>
                </c:pt>
                <c:pt idx="1698">
                  <c:v>12/6/2011</c:v>
                </c:pt>
                <c:pt idx="1699">
                  <c:v>12/7/11</c:v>
                </c:pt>
                <c:pt idx="1700">
                  <c:v>12/7/2011</c:v>
                </c:pt>
                <c:pt idx="1701">
                  <c:v>12/7/2011</c:v>
                </c:pt>
                <c:pt idx="1702">
                  <c:v>12/07/2011</c:v>
                </c:pt>
                <c:pt idx="1703">
                  <c:v>12/8/11</c:v>
                </c:pt>
                <c:pt idx="1704">
                  <c:v>12/8/11</c:v>
                </c:pt>
                <c:pt idx="1705">
                  <c:v>12/8/11</c:v>
                </c:pt>
                <c:pt idx="1706">
                  <c:v>12/08/2011</c:v>
                </c:pt>
                <c:pt idx="1707">
                  <c:v>12/09/2011</c:v>
                </c:pt>
                <c:pt idx="1708">
                  <c:v>12/09/2011</c:v>
                </c:pt>
                <c:pt idx="1709">
                  <c:v>12/09/2011</c:v>
                </c:pt>
                <c:pt idx="1710">
                  <c:v>12/09/2011</c:v>
                </c:pt>
                <c:pt idx="1711">
                  <c:v>12/09/2011</c:v>
                </c:pt>
                <c:pt idx="1712">
                  <c:v>12/09/2011</c:v>
                </c:pt>
                <c:pt idx="1713">
                  <c:v>12/13/11</c:v>
                </c:pt>
                <c:pt idx="1714">
                  <c:v>12/13/11</c:v>
                </c:pt>
                <c:pt idx="1715">
                  <c:v>12/13/2011</c:v>
                </c:pt>
                <c:pt idx="1716">
                  <c:v>12/13/2011</c:v>
                </c:pt>
                <c:pt idx="1717">
                  <c:v>12/13/2011</c:v>
                </c:pt>
                <c:pt idx="1718">
                  <c:v>12/13/2011</c:v>
                </c:pt>
                <c:pt idx="1719">
                  <c:v>12/14/11</c:v>
                </c:pt>
                <c:pt idx="1720">
                  <c:v>12/14/2011</c:v>
                </c:pt>
                <c:pt idx="1721">
                  <c:v>12/14/2011</c:v>
                </c:pt>
                <c:pt idx="1722">
                  <c:v>12/14/2011</c:v>
                </c:pt>
                <c:pt idx="1723">
                  <c:v>12/14/11</c:v>
                </c:pt>
                <c:pt idx="1724">
                  <c:v>12/14/11</c:v>
                </c:pt>
                <c:pt idx="1725">
                  <c:v>12/14/11</c:v>
                </c:pt>
                <c:pt idx="1726">
                  <c:v>12/14/11</c:v>
                </c:pt>
                <c:pt idx="1727">
                  <c:v>12/14/11</c:v>
                </c:pt>
                <c:pt idx="1728">
                  <c:v>12/14/11</c:v>
                </c:pt>
                <c:pt idx="1729">
                  <c:v>12/14/2011</c:v>
                </c:pt>
                <c:pt idx="1730">
                  <c:v>12/14/2011</c:v>
                </c:pt>
                <c:pt idx="1731">
                  <c:v>12/15/2011</c:v>
                </c:pt>
                <c:pt idx="1732">
                  <c:v>12/15/11</c:v>
                </c:pt>
                <c:pt idx="1733">
                  <c:v>12/15/2011</c:v>
                </c:pt>
                <c:pt idx="1734">
                  <c:v>12/15/2011</c:v>
                </c:pt>
                <c:pt idx="1735">
                  <c:v>12/15/2011</c:v>
                </c:pt>
                <c:pt idx="1736">
                  <c:v>12/15/2011</c:v>
                </c:pt>
                <c:pt idx="1737">
                  <c:v>12/15/2011</c:v>
                </c:pt>
                <c:pt idx="1738">
                  <c:v>12/15/2011</c:v>
                </c:pt>
                <c:pt idx="1739">
                  <c:v>12/15/2011</c:v>
                </c:pt>
                <c:pt idx="1740">
                  <c:v>12/16/11</c:v>
                </c:pt>
                <c:pt idx="1741">
                  <c:v>12/16/11</c:v>
                </c:pt>
                <c:pt idx="1742">
                  <c:v>12/16/11</c:v>
                </c:pt>
                <c:pt idx="1743">
                  <c:v>12/16/2011</c:v>
                </c:pt>
                <c:pt idx="1744">
                  <c:v>12/17/2011</c:v>
                </c:pt>
                <c:pt idx="1745">
                  <c:v>12/17/2011</c:v>
                </c:pt>
                <c:pt idx="1746">
                  <c:v>12/17/2011</c:v>
                </c:pt>
                <c:pt idx="1747">
                  <c:v>12/19/2011</c:v>
                </c:pt>
                <c:pt idx="1748">
                  <c:v>12/20/2011</c:v>
                </c:pt>
                <c:pt idx="1749">
                  <c:v>12/20/2011</c:v>
                </c:pt>
                <c:pt idx="1750">
                  <c:v>12/20/2011</c:v>
                </c:pt>
                <c:pt idx="1751">
                  <c:v>12/20/2011</c:v>
                </c:pt>
                <c:pt idx="1752">
                  <c:v>12/20/2011</c:v>
                </c:pt>
                <c:pt idx="1753">
                  <c:v>12/20/11</c:v>
                </c:pt>
                <c:pt idx="1754">
                  <c:v>12/20/11</c:v>
                </c:pt>
                <c:pt idx="1755">
                  <c:v>12/20/2011</c:v>
                </c:pt>
                <c:pt idx="1756">
                  <c:v>12/21/11</c:v>
                </c:pt>
                <c:pt idx="1757">
                  <c:v>12/21/2011</c:v>
                </c:pt>
                <c:pt idx="1758">
                  <c:v>12/21/2011</c:v>
                </c:pt>
                <c:pt idx="1759">
                  <c:v>12/21/2011</c:v>
                </c:pt>
                <c:pt idx="1760">
                  <c:v>12/21/2011</c:v>
                </c:pt>
                <c:pt idx="1761">
                  <c:v>12/21/2011</c:v>
                </c:pt>
                <c:pt idx="1762">
                  <c:v>12/21/2011</c:v>
                </c:pt>
                <c:pt idx="1763">
                  <c:v>12/21/2011</c:v>
                </c:pt>
                <c:pt idx="1764">
                  <c:v>12/21/2011</c:v>
                </c:pt>
                <c:pt idx="1765">
                  <c:v>12/22/11</c:v>
                </c:pt>
                <c:pt idx="1766">
                  <c:v>12/22/2011</c:v>
                </c:pt>
                <c:pt idx="1767">
                  <c:v>12/22/2011</c:v>
                </c:pt>
                <c:pt idx="1768">
                  <c:v>12/22/2011</c:v>
                </c:pt>
                <c:pt idx="1769">
                  <c:v>12/22/2011</c:v>
                </c:pt>
                <c:pt idx="1770">
                  <c:v>12/22/2011</c:v>
                </c:pt>
                <c:pt idx="1771">
                  <c:v>12/22/2011</c:v>
                </c:pt>
                <c:pt idx="1772">
                  <c:v>12/22/2011</c:v>
                </c:pt>
                <c:pt idx="1773">
                  <c:v>12/22/2011</c:v>
                </c:pt>
                <c:pt idx="1774">
                  <c:v>12/23/2011</c:v>
                </c:pt>
                <c:pt idx="1775">
                  <c:v>12/26/2011</c:v>
                </c:pt>
                <c:pt idx="1776">
                  <c:v>12/26/2011</c:v>
                </c:pt>
                <c:pt idx="1777">
                  <c:v>12/27/2011</c:v>
                </c:pt>
                <c:pt idx="1778">
                  <c:v>12/27/2011</c:v>
                </c:pt>
                <c:pt idx="1779">
                  <c:v>12/27/2011</c:v>
                </c:pt>
                <c:pt idx="1780">
                  <c:v>12/27/2011</c:v>
                </c:pt>
                <c:pt idx="1781">
                  <c:v>12/27/2011</c:v>
                </c:pt>
                <c:pt idx="1782">
                  <c:v>12/27/2011</c:v>
                </c:pt>
                <c:pt idx="1783">
                  <c:v>12/27/2011</c:v>
                </c:pt>
                <c:pt idx="1784">
                  <c:v>12/27/11</c:v>
                </c:pt>
                <c:pt idx="1785">
                  <c:v>12/27/2011</c:v>
                </c:pt>
                <c:pt idx="1786">
                  <c:v>12/27/2011</c:v>
                </c:pt>
                <c:pt idx="1787">
                  <c:v>12/27/2011</c:v>
                </c:pt>
                <c:pt idx="1788">
                  <c:v>12/28/11</c:v>
                </c:pt>
                <c:pt idx="1789">
                  <c:v>12/28/11</c:v>
                </c:pt>
                <c:pt idx="1790">
                  <c:v>12/28/2011</c:v>
                </c:pt>
                <c:pt idx="1791">
                  <c:v>12/28/2011</c:v>
                </c:pt>
                <c:pt idx="1792">
                  <c:v>12/28/11</c:v>
                </c:pt>
                <c:pt idx="1793">
                  <c:v>12/28/2011</c:v>
                </c:pt>
                <c:pt idx="1794">
                  <c:v>12/28/2011</c:v>
                </c:pt>
                <c:pt idx="1795">
                  <c:v>12/28/2011</c:v>
                </c:pt>
                <c:pt idx="1796">
                  <c:v>12/29/2011</c:v>
                </c:pt>
                <c:pt idx="1797">
                  <c:v>12/29/2011</c:v>
                </c:pt>
                <c:pt idx="1798">
                  <c:v>12/29/2011</c:v>
                </c:pt>
                <c:pt idx="1799">
                  <c:v>12/30/2011</c:v>
                </c:pt>
                <c:pt idx="1800">
                  <c:v>12/30/2011</c:v>
                </c:pt>
                <c:pt idx="1801">
                  <c:v>12/30/2011</c:v>
                </c:pt>
                <c:pt idx="1802">
                  <c:v>12/30/2011</c:v>
                </c:pt>
                <c:pt idx="1803">
                  <c:v>12/31/2011</c:v>
                </c:pt>
                <c:pt idx="1804">
                  <c:v>01/01/2012</c:v>
                </c:pt>
                <c:pt idx="1805">
                  <c:v>1/2/12</c:v>
                </c:pt>
                <c:pt idx="1806">
                  <c:v>1/2/12</c:v>
                </c:pt>
                <c:pt idx="1807">
                  <c:v>1/3/12</c:v>
                </c:pt>
                <c:pt idx="1808">
                  <c:v>01/03/2012</c:v>
                </c:pt>
                <c:pt idx="1809">
                  <c:v>01/03/2012</c:v>
                </c:pt>
                <c:pt idx="1810">
                  <c:v>1/4/12</c:v>
                </c:pt>
                <c:pt idx="1811">
                  <c:v>1/4/12</c:v>
                </c:pt>
                <c:pt idx="1812">
                  <c:v>01/05/2012</c:v>
                </c:pt>
                <c:pt idx="1813">
                  <c:v>1/5/12</c:v>
                </c:pt>
                <c:pt idx="1814">
                  <c:v>1/5/12</c:v>
                </c:pt>
                <c:pt idx="1815">
                  <c:v>1/5/12</c:v>
                </c:pt>
                <c:pt idx="1816">
                  <c:v>1/6/12</c:v>
                </c:pt>
                <c:pt idx="1817">
                  <c:v>01/06/2012</c:v>
                </c:pt>
                <c:pt idx="1818">
                  <c:v>01/06/2012</c:v>
                </c:pt>
                <c:pt idx="1819">
                  <c:v>01/06/2012</c:v>
                </c:pt>
                <c:pt idx="1820">
                  <c:v>1/9/2012</c:v>
                </c:pt>
                <c:pt idx="1821">
                  <c:v>1/10/12</c:v>
                </c:pt>
                <c:pt idx="1822">
                  <c:v>1/10/12</c:v>
                </c:pt>
                <c:pt idx="1823">
                  <c:v>1/10/12</c:v>
                </c:pt>
                <c:pt idx="1824">
                  <c:v>01/10/2012</c:v>
                </c:pt>
                <c:pt idx="1825">
                  <c:v>1/10/12</c:v>
                </c:pt>
                <c:pt idx="1826">
                  <c:v>1/10/12</c:v>
                </c:pt>
                <c:pt idx="1827">
                  <c:v>01/10/2012</c:v>
                </c:pt>
                <c:pt idx="1828">
                  <c:v>01/10/2012</c:v>
                </c:pt>
                <c:pt idx="1829">
                  <c:v>01/10/2012</c:v>
                </c:pt>
                <c:pt idx="1830">
                  <c:v>01/10/2012</c:v>
                </c:pt>
                <c:pt idx="1831">
                  <c:v>01/11/2012</c:v>
                </c:pt>
                <c:pt idx="1832">
                  <c:v>01/11/2012</c:v>
                </c:pt>
                <c:pt idx="1833">
                  <c:v>1/11/2012</c:v>
                </c:pt>
                <c:pt idx="1834">
                  <c:v>01/12/2012</c:v>
                </c:pt>
                <c:pt idx="1835">
                  <c:v>1/13/12</c:v>
                </c:pt>
                <c:pt idx="1836">
                  <c:v>01/13/2012</c:v>
                </c:pt>
                <c:pt idx="1837">
                  <c:v>01/13/2012</c:v>
                </c:pt>
                <c:pt idx="1838">
                  <c:v>01/13/2012</c:v>
                </c:pt>
                <c:pt idx="1839">
                  <c:v>01/13/2012</c:v>
                </c:pt>
                <c:pt idx="1840">
                  <c:v>01/13/2012</c:v>
                </c:pt>
                <c:pt idx="1841">
                  <c:v>01/13/2012</c:v>
                </c:pt>
                <c:pt idx="1842">
                  <c:v>1/16/12</c:v>
                </c:pt>
                <c:pt idx="1843">
                  <c:v>1/16/12</c:v>
                </c:pt>
                <c:pt idx="1844">
                  <c:v>1/16/12</c:v>
                </c:pt>
                <c:pt idx="1845">
                  <c:v>1/16/12</c:v>
                </c:pt>
                <c:pt idx="1846">
                  <c:v>01/17/2012</c:v>
                </c:pt>
                <c:pt idx="1847">
                  <c:v>01/17/2012</c:v>
                </c:pt>
                <c:pt idx="1848">
                  <c:v>01/17/2012</c:v>
                </c:pt>
                <c:pt idx="1849">
                  <c:v>01/17/2012</c:v>
                </c:pt>
                <c:pt idx="1850">
                  <c:v>01/17/2012</c:v>
                </c:pt>
                <c:pt idx="1851">
                  <c:v>01/17/2012</c:v>
                </c:pt>
                <c:pt idx="1852">
                  <c:v>1/17/12</c:v>
                </c:pt>
                <c:pt idx="1853">
                  <c:v>01/17/2012</c:v>
                </c:pt>
                <c:pt idx="1854">
                  <c:v>1/18/12</c:v>
                </c:pt>
                <c:pt idx="1855">
                  <c:v>1/18/12</c:v>
                </c:pt>
                <c:pt idx="1856">
                  <c:v>1/18/12</c:v>
                </c:pt>
                <c:pt idx="1857">
                  <c:v>1/18/12</c:v>
                </c:pt>
                <c:pt idx="1858">
                  <c:v>1/18/12</c:v>
                </c:pt>
                <c:pt idx="1859">
                  <c:v>1/18/12</c:v>
                </c:pt>
                <c:pt idx="1860">
                  <c:v>1/18/12</c:v>
                </c:pt>
                <c:pt idx="1861">
                  <c:v>01/18/2012</c:v>
                </c:pt>
                <c:pt idx="1862">
                  <c:v>01/18/2012</c:v>
                </c:pt>
                <c:pt idx="1863">
                  <c:v>01/18/2012</c:v>
                </c:pt>
                <c:pt idx="1864">
                  <c:v>01/18/2012</c:v>
                </c:pt>
                <c:pt idx="1865">
                  <c:v>1/19/12</c:v>
                </c:pt>
                <c:pt idx="1866">
                  <c:v>1/19/12</c:v>
                </c:pt>
                <c:pt idx="1867">
                  <c:v>1/19/12</c:v>
                </c:pt>
                <c:pt idx="1868">
                  <c:v>01/19/2012</c:v>
                </c:pt>
                <c:pt idx="1869">
                  <c:v>1/19/2012</c:v>
                </c:pt>
                <c:pt idx="1870">
                  <c:v>01/20/2012</c:v>
                </c:pt>
                <c:pt idx="1871">
                  <c:v>1/23/12</c:v>
                </c:pt>
                <c:pt idx="1872">
                  <c:v>1/23/12</c:v>
                </c:pt>
                <c:pt idx="1873">
                  <c:v>01/23/2012</c:v>
                </c:pt>
                <c:pt idx="1874">
                  <c:v>01/23/2012</c:v>
                </c:pt>
                <c:pt idx="1875">
                  <c:v>1/24/12</c:v>
                </c:pt>
                <c:pt idx="1876">
                  <c:v>01/24/2012</c:v>
                </c:pt>
                <c:pt idx="1877">
                  <c:v>01/24/2012</c:v>
                </c:pt>
                <c:pt idx="1878">
                  <c:v>1/24/2012</c:v>
                </c:pt>
                <c:pt idx="1879">
                  <c:v>1/24/2012</c:v>
                </c:pt>
                <c:pt idx="1880">
                  <c:v>1/25/12</c:v>
                </c:pt>
                <c:pt idx="1881">
                  <c:v>01/25/2012</c:v>
                </c:pt>
                <c:pt idx="1882">
                  <c:v>1/25/12</c:v>
                </c:pt>
                <c:pt idx="1883">
                  <c:v>1/25/12</c:v>
                </c:pt>
                <c:pt idx="1884">
                  <c:v>1/25/12</c:v>
                </c:pt>
                <c:pt idx="1885">
                  <c:v>1/25/12</c:v>
                </c:pt>
                <c:pt idx="1886">
                  <c:v>1/25/2012</c:v>
                </c:pt>
                <c:pt idx="1887">
                  <c:v>01/26/2012</c:v>
                </c:pt>
                <c:pt idx="1888">
                  <c:v>1/26/2012</c:v>
                </c:pt>
                <c:pt idx="1889">
                  <c:v>1/27/12</c:v>
                </c:pt>
                <c:pt idx="1890">
                  <c:v>01/27/2012</c:v>
                </c:pt>
                <c:pt idx="1891">
                  <c:v>01/27/2012</c:v>
                </c:pt>
                <c:pt idx="1892">
                  <c:v>1/27/2012</c:v>
                </c:pt>
                <c:pt idx="1893">
                  <c:v>1/27/2012</c:v>
                </c:pt>
                <c:pt idx="1894">
                  <c:v>01/30/2012</c:v>
                </c:pt>
                <c:pt idx="1895">
                  <c:v>01/30/2012</c:v>
                </c:pt>
                <c:pt idx="1896">
                  <c:v>1/30/2012</c:v>
                </c:pt>
                <c:pt idx="1897">
                  <c:v>1/31/12</c:v>
                </c:pt>
                <c:pt idx="1898">
                  <c:v>1/31/12</c:v>
                </c:pt>
                <c:pt idx="1899">
                  <c:v>1/31/12</c:v>
                </c:pt>
                <c:pt idx="1900">
                  <c:v>1/31/12</c:v>
                </c:pt>
                <c:pt idx="1901">
                  <c:v>01/31/2012</c:v>
                </c:pt>
                <c:pt idx="1902">
                  <c:v>01/31/2012</c:v>
                </c:pt>
                <c:pt idx="1903">
                  <c:v>01/31/2012</c:v>
                </c:pt>
                <c:pt idx="1904">
                  <c:v>01/31/2012</c:v>
                </c:pt>
                <c:pt idx="1905">
                  <c:v>1/31/2012</c:v>
                </c:pt>
                <c:pt idx="1906">
                  <c:v>1/31/2012</c:v>
                </c:pt>
                <c:pt idx="1907">
                  <c:v>2/1/12</c:v>
                </c:pt>
                <c:pt idx="1908">
                  <c:v>2/1/12</c:v>
                </c:pt>
                <c:pt idx="1909">
                  <c:v>02/01/2012</c:v>
                </c:pt>
                <c:pt idx="1910">
                  <c:v>02/01/2012</c:v>
                </c:pt>
                <c:pt idx="1911">
                  <c:v>2/1/12</c:v>
                </c:pt>
                <c:pt idx="1912">
                  <c:v>2/1/2012</c:v>
                </c:pt>
                <c:pt idx="1913">
                  <c:v>02/02/2012</c:v>
                </c:pt>
                <c:pt idx="1914">
                  <c:v>02/02/2012</c:v>
                </c:pt>
                <c:pt idx="1915">
                  <c:v>2/2/12</c:v>
                </c:pt>
                <c:pt idx="1916">
                  <c:v>2/2/12</c:v>
                </c:pt>
                <c:pt idx="1917">
                  <c:v>02/02/2012</c:v>
                </c:pt>
                <c:pt idx="1918">
                  <c:v>2/3/12</c:v>
                </c:pt>
                <c:pt idx="1919">
                  <c:v>2/3/12</c:v>
                </c:pt>
                <c:pt idx="1920">
                  <c:v>2/3/2012</c:v>
                </c:pt>
                <c:pt idx="1921">
                  <c:v>2/3/2012</c:v>
                </c:pt>
                <c:pt idx="1922">
                  <c:v>2/6/12</c:v>
                </c:pt>
                <c:pt idx="1923">
                  <c:v>2/6/12</c:v>
                </c:pt>
                <c:pt idx="1924">
                  <c:v>2/6/2012</c:v>
                </c:pt>
                <c:pt idx="1925">
                  <c:v>02/07/2012</c:v>
                </c:pt>
                <c:pt idx="1926">
                  <c:v>2/7/12</c:v>
                </c:pt>
                <c:pt idx="1927">
                  <c:v>2/7/12</c:v>
                </c:pt>
                <c:pt idx="1928">
                  <c:v>02/07/2012</c:v>
                </c:pt>
                <c:pt idx="1929">
                  <c:v>2/7/2012</c:v>
                </c:pt>
                <c:pt idx="1930">
                  <c:v>2/8/2012</c:v>
                </c:pt>
                <c:pt idx="1931">
                  <c:v>02/08/2012</c:v>
                </c:pt>
                <c:pt idx="1932">
                  <c:v>02/09/2012</c:v>
                </c:pt>
                <c:pt idx="1933">
                  <c:v>2/9/12</c:v>
                </c:pt>
                <c:pt idx="1934">
                  <c:v>02/09/2012</c:v>
                </c:pt>
                <c:pt idx="1935">
                  <c:v>02/09/2012</c:v>
                </c:pt>
                <c:pt idx="1936">
                  <c:v>02/09/2012</c:v>
                </c:pt>
                <c:pt idx="1937">
                  <c:v>02/09/2012</c:v>
                </c:pt>
                <c:pt idx="1938">
                  <c:v>02/09/2012</c:v>
                </c:pt>
                <c:pt idx="1939">
                  <c:v>02/09/2012</c:v>
                </c:pt>
                <c:pt idx="1940">
                  <c:v>02/09/2012</c:v>
                </c:pt>
                <c:pt idx="1941">
                  <c:v>02/09/2012</c:v>
                </c:pt>
                <c:pt idx="1942">
                  <c:v>2/10/12</c:v>
                </c:pt>
                <c:pt idx="1943">
                  <c:v>02/10/2012</c:v>
                </c:pt>
                <c:pt idx="1944">
                  <c:v>2/10/2012</c:v>
                </c:pt>
                <c:pt idx="1945">
                  <c:v>02/10/2012</c:v>
                </c:pt>
                <c:pt idx="1946">
                  <c:v>02/10/2012</c:v>
                </c:pt>
                <c:pt idx="1947">
                  <c:v>2/10/2012</c:v>
                </c:pt>
                <c:pt idx="1948">
                  <c:v>02/10/2012</c:v>
                </c:pt>
                <c:pt idx="1949">
                  <c:v>2/12/12</c:v>
                </c:pt>
                <c:pt idx="1950">
                  <c:v>2/12/12</c:v>
                </c:pt>
                <c:pt idx="1951">
                  <c:v>02/13/2012</c:v>
                </c:pt>
                <c:pt idx="1952">
                  <c:v>2/13/12</c:v>
                </c:pt>
                <c:pt idx="1953">
                  <c:v>2/13/2012</c:v>
                </c:pt>
                <c:pt idx="1954">
                  <c:v>2/13/2012</c:v>
                </c:pt>
                <c:pt idx="1955">
                  <c:v>2/14/2012</c:v>
                </c:pt>
                <c:pt idx="1956">
                  <c:v>02/15/2012</c:v>
                </c:pt>
                <c:pt idx="1957">
                  <c:v>02/15/2012</c:v>
                </c:pt>
                <c:pt idx="1958">
                  <c:v>02/15/2012</c:v>
                </c:pt>
                <c:pt idx="1959">
                  <c:v>02/15/2012</c:v>
                </c:pt>
                <c:pt idx="1960">
                  <c:v>02/15/2012</c:v>
                </c:pt>
                <c:pt idx="1961">
                  <c:v>02/15/2012</c:v>
                </c:pt>
                <c:pt idx="1962">
                  <c:v>02/15/2012</c:v>
                </c:pt>
                <c:pt idx="1963">
                  <c:v>02/15/2012</c:v>
                </c:pt>
                <c:pt idx="1964">
                  <c:v>2/15/2012</c:v>
                </c:pt>
                <c:pt idx="1965">
                  <c:v>2/16/2012</c:v>
                </c:pt>
                <c:pt idx="1966">
                  <c:v>2/17/12</c:v>
                </c:pt>
                <c:pt idx="1967">
                  <c:v>02/17/2012</c:v>
                </c:pt>
                <c:pt idx="1968">
                  <c:v>2/17/12</c:v>
                </c:pt>
                <c:pt idx="1969">
                  <c:v>2/17/12</c:v>
                </c:pt>
                <c:pt idx="1970">
                  <c:v>2/17/12</c:v>
                </c:pt>
                <c:pt idx="1971">
                  <c:v>2/17/12</c:v>
                </c:pt>
                <c:pt idx="1972">
                  <c:v>2/17/12</c:v>
                </c:pt>
                <c:pt idx="1973">
                  <c:v>2/17/12</c:v>
                </c:pt>
                <c:pt idx="1974">
                  <c:v>2/17/12</c:v>
                </c:pt>
                <c:pt idx="1975">
                  <c:v>2/17/2012</c:v>
                </c:pt>
                <c:pt idx="1976">
                  <c:v>2/21/12</c:v>
                </c:pt>
                <c:pt idx="1977">
                  <c:v>02/21/2012</c:v>
                </c:pt>
                <c:pt idx="1978">
                  <c:v>2/21/12</c:v>
                </c:pt>
                <c:pt idx="1979">
                  <c:v>02/21/2012</c:v>
                </c:pt>
                <c:pt idx="1980">
                  <c:v>02/22/2012</c:v>
                </c:pt>
                <c:pt idx="1981">
                  <c:v>02/22/2012</c:v>
                </c:pt>
                <c:pt idx="1982">
                  <c:v>2/23/12</c:v>
                </c:pt>
                <c:pt idx="1983">
                  <c:v>02/23/2012</c:v>
                </c:pt>
                <c:pt idx="1984">
                  <c:v>02/23/2012</c:v>
                </c:pt>
                <c:pt idx="1985">
                  <c:v>02/23/2012</c:v>
                </c:pt>
                <c:pt idx="1986">
                  <c:v>2/23/12</c:v>
                </c:pt>
                <c:pt idx="1987">
                  <c:v>2/23/12</c:v>
                </c:pt>
                <c:pt idx="1988">
                  <c:v>2/23/2012</c:v>
                </c:pt>
                <c:pt idx="1989">
                  <c:v>2/24/12</c:v>
                </c:pt>
                <c:pt idx="1990">
                  <c:v>02/24/2012</c:v>
                </c:pt>
                <c:pt idx="1991">
                  <c:v>2/24/12</c:v>
                </c:pt>
                <c:pt idx="1992">
                  <c:v>2/24/12</c:v>
                </c:pt>
                <c:pt idx="1993">
                  <c:v>2/24/12</c:v>
                </c:pt>
                <c:pt idx="1994">
                  <c:v>2/24/12</c:v>
                </c:pt>
                <c:pt idx="1995">
                  <c:v>2/24/2012</c:v>
                </c:pt>
                <c:pt idx="1996">
                  <c:v>2/27/12</c:v>
                </c:pt>
                <c:pt idx="1997">
                  <c:v>2/27/12</c:v>
                </c:pt>
                <c:pt idx="1998">
                  <c:v>02/27/2012</c:v>
                </c:pt>
                <c:pt idx="1999">
                  <c:v>02/27/2012</c:v>
                </c:pt>
                <c:pt idx="2000">
                  <c:v>02/27/2012</c:v>
                </c:pt>
                <c:pt idx="2001">
                  <c:v>02/27/2012</c:v>
                </c:pt>
                <c:pt idx="2002">
                  <c:v>2/27/12</c:v>
                </c:pt>
                <c:pt idx="2003">
                  <c:v>2/27/12</c:v>
                </c:pt>
                <c:pt idx="2004">
                  <c:v>02/27/2012</c:v>
                </c:pt>
                <c:pt idx="2005">
                  <c:v>2/27/2012</c:v>
                </c:pt>
                <c:pt idx="2006">
                  <c:v>02/28/2012</c:v>
                </c:pt>
                <c:pt idx="2007">
                  <c:v>02/28/2012</c:v>
                </c:pt>
                <c:pt idx="2008">
                  <c:v>02/28/2012</c:v>
                </c:pt>
                <c:pt idx="2009">
                  <c:v>02/28/2012</c:v>
                </c:pt>
                <c:pt idx="2010">
                  <c:v>02/28/2012</c:v>
                </c:pt>
                <c:pt idx="2011">
                  <c:v>02/28/2012</c:v>
                </c:pt>
                <c:pt idx="2012">
                  <c:v>2/28/2012</c:v>
                </c:pt>
                <c:pt idx="2013">
                  <c:v>2/29/12</c:v>
                </c:pt>
                <c:pt idx="2014">
                  <c:v>02/29/2012</c:v>
                </c:pt>
                <c:pt idx="2015">
                  <c:v>02/29/2012</c:v>
                </c:pt>
                <c:pt idx="2016">
                  <c:v>02/29/2012</c:v>
                </c:pt>
                <c:pt idx="2017">
                  <c:v>02/29/2012</c:v>
                </c:pt>
                <c:pt idx="2018">
                  <c:v>02/29/2012</c:v>
                </c:pt>
                <c:pt idx="2019">
                  <c:v>02/29/2012</c:v>
                </c:pt>
                <c:pt idx="2020">
                  <c:v>02/29/2012</c:v>
                </c:pt>
                <c:pt idx="2021">
                  <c:v>02/29/2012</c:v>
                </c:pt>
                <c:pt idx="2022">
                  <c:v>02/29/2012</c:v>
                </c:pt>
                <c:pt idx="2023">
                  <c:v>02/29/2012</c:v>
                </c:pt>
                <c:pt idx="2024">
                  <c:v>02/29/2012</c:v>
                </c:pt>
                <c:pt idx="2025">
                  <c:v>02/29/2012</c:v>
                </c:pt>
                <c:pt idx="2026">
                  <c:v>02/29/2012</c:v>
                </c:pt>
                <c:pt idx="2027">
                  <c:v>3/1/12</c:v>
                </c:pt>
                <c:pt idx="2028">
                  <c:v>3/1/12</c:v>
                </c:pt>
                <c:pt idx="2029">
                  <c:v>3/1/12</c:v>
                </c:pt>
                <c:pt idx="2030">
                  <c:v>3/1/12</c:v>
                </c:pt>
                <c:pt idx="2031">
                  <c:v>3/1/12</c:v>
                </c:pt>
                <c:pt idx="2032">
                  <c:v>03/01/2012</c:v>
                </c:pt>
                <c:pt idx="2033">
                  <c:v>03/02/2012</c:v>
                </c:pt>
                <c:pt idx="2034">
                  <c:v>3/2/12</c:v>
                </c:pt>
                <c:pt idx="2035">
                  <c:v>3/2/12</c:v>
                </c:pt>
                <c:pt idx="2036">
                  <c:v>03/02/2012</c:v>
                </c:pt>
                <c:pt idx="2037">
                  <c:v>03/02/2012</c:v>
                </c:pt>
                <c:pt idx="2038">
                  <c:v>03/02/2012</c:v>
                </c:pt>
                <c:pt idx="2039">
                  <c:v>03/02/2012</c:v>
                </c:pt>
                <c:pt idx="2040">
                  <c:v>03/04/2012</c:v>
                </c:pt>
                <c:pt idx="2041">
                  <c:v>03/04/2012</c:v>
                </c:pt>
                <c:pt idx="2042">
                  <c:v>3/5/12</c:v>
                </c:pt>
                <c:pt idx="2043">
                  <c:v>03/05/2012</c:v>
                </c:pt>
                <c:pt idx="2044">
                  <c:v>3/6/12</c:v>
                </c:pt>
                <c:pt idx="2045">
                  <c:v>03/06/2012</c:v>
                </c:pt>
                <c:pt idx="2046">
                  <c:v>03/06/2012</c:v>
                </c:pt>
                <c:pt idx="2047">
                  <c:v>03/06/2012</c:v>
                </c:pt>
                <c:pt idx="2048">
                  <c:v>03/07/2012</c:v>
                </c:pt>
                <c:pt idx="2049">
                  <c:v>3/9/12</c:v>
                </c:pt>
                <c:pt idx="2050">
                  <c:v>3/12/12</c:v>
                </c:pt>
                <c:pt idx="2051">
                  <c:v>03/12/2012</c:v>
                </c:pt>
                <c:pt idx="2052">
                  <c:v>3/12/12</c:v>
                </c:pt>
                <c:pt idx="2053">
                  <c:v>3/12/12</c:v>
                </c:pt>
                <c:pt idx="2054">
                  <c:v>3/12/2012</c:v>
                </c:pt>
                <c:pt idx="2055">
                  <c:v>03/12/2012</c:v>
                </c:pt>
                <c:pt idx="2056">
                  <c:v>03/12/2012</c:v>
                </c:pt>
                <c:pt idx="2057">
                  <c:v>03/13/2012</c:v>
                </c:pt>
                <c:pt idx="2058">
                  <c:v>03/13/2012</c:v>
                </c:pt>
                <c:pt idx="2059">
                  <c:v>3/14/12</c:v>
                </c:pt>
                <c:pt idx="2060">
                  <c:v>03/14/2012</c:v>
                </c:pt>
                <c:pt idx="2061">
                  <c:v>3/14/12</c:v>
                </c:pt>
                <c:pt idx="2062">
                  <c:v>3/14/12</c:v>
                </c:pt>
                <c:pt idx="2063">
                  <c:v>03/15/2012</c:v>
                </c:pt>
                <c:pt idx="2064">
                  <c:v>03/15/2012</c:v>
                </c:pt>
                <c:pt idx="2065">
                  <c:v>3/15/2012</c:v>
                </c:pt>
                <c:pt idx="2066">
                  <c:v>03/16/2012</c:v>
                </c:pt>
                <c:pt idx="2067">
                  <c:v>03/16/2012</c:v>
                </c:pt>
                <c:pt idx="2068">
                  <c:v>3/16/2012</c:v>
                </c:pt>
                <c:pt idx="2069">
                  <c:v>3/16/2012</c:v>
                </c:pt>
                <c:pt idx="2070">
                  <c:v>03/19/2012</c:v>
                </c:pt>
                <c:pt idx="2071">
                  <c:v>3/19/12</c:v>
                </c:pt>
                <c:pt idx="2072">
                  <c:v>03/19/2012</c:v>
                </c:pt>
                <c:pt idx="2073">
                  <c:v>3/19/12</c:v>
                </c:pt>
                <c:pt idx="2074">
                  <c:v>3/19/12</c:v>
                </c:pt>
                <c:pt idx="2075">
                  <c:v>3/19/12</c:v>
                </c:pt>
                <c:pt idx="2076">
                  <c:v>3/19/2012</c:v>
                </c:pt>
                <c:pt idx="2077">
                  <c:v>03/20/2012</c:v>
                </c:pt>
                <c:pt idx="2078">
                  <c:v>03/20/2012</c:v>
                </c:pt>
                <c:pt idx="2079">
                  <c:v>03/20/2012</c:v>
                </c:pt>
                <c:pt idx="2080">
                  <c:v>3/20/2012</c:v>
                </c:pt>
                <c:pt idx="2081">
                  <c:v>3/21/12</c:v>
                </c:pt>
                <c:pt idx="2082">
                  <c:v>3/21/12</c:v>
                </c:pt>
                <c:pt idx="2083">
                  <c:v>3/21/12</c:v>
                </c:pt>
                <c:pt idx="2084">
                  <c:v>3/21/12</c:v>
                </c:pt>
                <c:pt idx="2085">
                  <c:v>3/21/12</c:v>
                </c:pt>
                <c:pt idx="2086">
                  <c:v>3/21/12</c:v>
                </c:pt>
                <c:pt idx="2087">
                  <c:v>3/21/2012</c:v>
                </c:pt>
                <c:pt idx="2088">
                  <c:v>3/21/2012</c:v>
                </c:pt>
                <c:pt idx="2089">
                  <c:v>03/22/2012</c:v>
                </c:pt>
                <c:pt idx="2090">
                  <c:v>3/22/12</c:v>
                </c:pt>
                <c:pt idx="2091">
                  <c:v>3/22/12</c:v>
                </c:pt>
                <c:pt idx="2092">
                  <c:v>3/22/12</c:v>
                </c:pt>
                <c:pt idx="2093">
                  <c:v>03/22/2012</c:v>
                </c:pt>
                <c:pt idx="2094">
                  <c:v>3/22/2012</c:v>
                </c:pt>
                <c:pt idx="2095">
                  <c:v>3/26/12</c:v>
                </c:pt>
                <c:pt idx="2096">
                  <c:v>3/27/12</c:v>
                </c:pt>
                <c:pt idx="2097">
                  <c:v>3/27/12</c:v>
                </c:pt>
                <c:pt idx="2098">
                  <c:v>3/27/12</c:v>
                </c:pt>
                <c:pt idx="2099">
                  <c:v>3/27/12</c:v>
                </c:pt>
                <c:pt idx="2100">
                  <c:v>3/27/12</c:v>
                </c:pt>
                <c:pt idx="2101">
                  <c:v>3/27/12</c:v>
                </c:pt>
                <c:pt idx="2102">
                  <c:v>3/27/12</c:v>
                </c:pt>
                <c:pt idx="2103">
                  <c:v>3/27/12</c:v>
                </c:pt>
                <c:pt idx="2104">
                  <c:v>3/27/12</c:v>
                </c:pt>
                <c:pt idx="2105">
                  <c:v>3/27/12</c:v>
                </c:pt>
                <c:pt idx="2106">
                  <c:v>3/27/12</c:v>
                </c:pt>
                <c:pt idx="2107">
                  <c:v>03/27/2012</c:v>
                </c:pt>
                <c:pt idx="2108">
                  <c:v>03/27/2012</c:v>
                </c:pt>
                <c:pt idx="2109">
                  <c:v>03/27/2012</c:v>
                </c:pt>
                <c:pt idx="2110">
                  <c:v>3/27/2012</c:v>
                </c:pt>
                <c:pt idx="2111">
                  <c:v>03/28/2012</c:v>
                </c:pt>
                <c:pt idx="2112">
                  <c:v>3/29/12</c:v>
                </c:pt>
                <c:pt idx="2113">
                  <c:v>3/29/12</c:v>
                </c:pt>
                <c:pt idx="2114">
                  <c:v>3/29/12</c:v>
                </c:pt>
                <c:pt idx="2115">
                  <c:v>3/29/12</c:v>
                </c:pt>
                <c:pt idx="2116">
                  <c:v>03/29/2012</c:v>
                </c:pt>
                <c:pt idx="2117">
                  <c:v>3/30/12</c:v>
                </c:pt>
                <c:pt idx="2118">
                  <c:v>3/30/12</c:v>
                </c:pt>
                <c:pt idx="2119">
                  <c:v>3/30/12</c:v>
                </c:pt>
                <c:pt idx="2120">
                  <c:v>3/30/2012</c:v>
                </c:pt>
                <c:pt idx="2121">
                  <c:v>3/30/2012</c:v>
                </c:pt>
                <c:pt idx="2122">
                  <c:v>4/3/12</c:v>
                </c:pt>
                <c:pt idx="2123">
                  <c:v>4/3/12</c:v>
                </c:pt>
                <c:pt idx="2124">
                  <c:v>4/3/2012</c:v>
                </c:pt>
                <c:pt idx="2125">
                  <c:v>4/4/12</c:v>
                </c:pt>
                <c:pt idx="2126">
                  <c:v>4/4/12</c:v>
                </c:pt>
                <c:pt idx="2127">
                  <c:v>4/4/12</c:v>
                </c:pt>
                <c:pt idx="2128">
                  <c:v>4/4/12</c:v>
                </c:pt>
                <c:pt idx="2129">
                  <c:v>4/4/12</c:v>
                </c:pt>
                <c:pt idx="2130">
                  <c:v>4/5/12</c:v>
                </c:pt>
                <c:pt idx="2131">
                  <c:v>04/05/2012</c:v>
                </c:pt>
                <c:pt idx="2132">
                  <c:v>04/05/2012</c:v>
                </c:pt>
                <c:pt idx="2133">
                  <c:v>04/05/2012</c:v>
                </c:pt>
                <c:pt idx="2134">
                  <c:v>04/05/2012</c:v>
                </c:pt>
                <c:pt idx="2135">
                  <c:v>4/5/2012</c:v>
                </c:pt>
                <c:pt idx="2136">
                  <c:v>4/5/2012</c:v>
                </c:pt>
                <c:pt idx="2137">
                  <c:v>4/5/2012</c:v>
                </c:pt>
                <c:pt idx="2138">
                  <c:v>04/05/2012</c:v>
                </c:pt>
                <c:pt idx="2139">
                  <c:v>4/6/12</c:v>
                </c:pt>
                <c:pt idx="2140">
                  <c:v>4/6/12</c:v>
                </c:pt>
                <c:pt idx="2141">
                  <c:v>4/6/12</c:v>
                </c:pt>
                <c:pt idx="2142">
                  <c:v>4/6/12</c:v>
                </c:pt>
                <c:pt idx="2143">
                  <c:v>4/6/12</c:v>
                </c:pt>
                <c:pt idx="2144">
                  <c:v>4/9/12</c:v>
                </c:pt>
                <c:pt idx="2145">
                  <c:v>4/9/2012</c:v>
                </c:pt>
                <c:pt idx="2146">
                  <c:v>4/10/12</c:v>
                </c:pt>
                <c:pt idx="2147">
                  <c:v>4/10/12</c:v>
                </c:pt>
                <c:pt idx="2148">
                  <c:v>4/10/12</c:v>
                </c:pt>
                <c:pt idx="2149">
                  <c:v>4/10/12</c:v>
                </c:pt>
                <c:pt idx="2150">
                  <c:v>4/10/12</c:v>
                </c:pt>
                <c:pt idx="2151">
                  <c:v>4/10/12</c:v>
                </c:pt>
                <c:pt idx="2152">
                  <c:v>4/11/12</c:v>
                </c:pt>
                <c:pt idx="2153">
                  <c:v>4/11/12</c:v>
                </c:pt>
                <c:pt idx="2154">
                  <c:v>4/11/12</c:v>
                </c:pt>
                <c:pt idx="2155">
                  <c:v>4/11/2012</c:v>
                </c:pt>
                <c:pt idx="2156">
                  <c:v>4/11/2012</c:v>
                </c:pt>
                <c:pt idx="2157">
                  <c:v>4/12/12</c:v>
                </c:pt>
                <c:pt idx="2158">
                  <c:v>4/13/12</c:v>
                </c:pt>
                <c:pt idx="2159">
                  <c:v>4/13/12</c:v>
                </c:pt>
                <c:pt idx="2160">
                  <c:v>4/13/12</c:v>
                </c:pt>
                <c:pt idx="2161">
                  <c:v>04/13/2012</c:v>
                </c:pt>
                <c:pt idx="2162">
                  <c:v>4/16/12</c:v>
                </c:pt>
                <c:pt idx="2163">
                  <c:v>4/16/12</c:v>
                </c:pt>
                <c:pt idx="2164">
                  <c:v>4/16/12</c:v>
                </c:pt>
                <c:pt idx="2165">
                  <c:v>4/17/12</c:v>
                </c:pt>
                <c:pt idx="2166">
                  <c:v>4/17/12</c:v>
                </c:pt>
                <c:pt idx="2167">
                  <c:v>4/17/12</c:v>
                </c:pt>
                <c:pt idx="2168">
                  <c:v>4/17/12</c:v>
                </c:pt>
                <c:pt idx="2169">
                  <c:v>4/17/12</c:v>
                </c:pt>
                <c:pt idx="2170">
                  <c:v>4/17/12</c:v>
                </c:pt>
                <c:pt idx="2171">
                  <c:v>4/17/12</c:v>
                </c:pt>
                <c:pt idx="2172">
                  <c:v>4/17/12</c:v>
                </c:pt>
                <c:pt idx="2173">
                  <c:v>04/17/2012</c:v>
                </c:pt>
                <c:pt idx="2174">
                  <c:v>04/17/2012</c:v>
                </c:pt>
                <c:pt idx="2175">
                  <c:v>4/18/12</c:v>
                </c:pt>
                <c:pt idx="2176">
                  <c:v>4/18/12</c:v>
                </c:pt>
                <c:pt idx="2177">
                  <c:v>4/19/12</c:v>
                </c:pt>
                <c:pt idx="2178">
                  <c:v>4/19/12</c:v>
                </c:pt>
                <c:pt idx="2179">
                  <c:v>04/19/2012</c:v>
                </c:pt>
                <c:pt idx="2180">
                  <c:v>4/20/12</c:v>
                </c:pt>
                <c:pt idx="2181">
                  <c:v>4/20/12</c:v>
                </c:pt>
                <c:pt idx="2182">
                  <c:v>04/20/2012</c:v>
                </c:pt>
                <c:pt idx="2183">
                  <c:v>4/20/2012</c:v>
                </c:pt>
                <c:pt idx="2184">
                  <c:v>4/21/12</c:v>
                </c:pt>
                <c:pt idx="2185">
                  <c:v>4/21/12</c:v>
                </c:pt>
                <c:pt idx="2186">
                  <c:v>4/21/12</c:v>
                </c:pt>
                <c:pt idx="2187">
                  <c:v>4/23/12</c:v>
                </c:pt>
                <c:pt idx="2188">
                  <c:v>4/23/12</c:v>
                </c:pt>
                <c:pt idx="2189">
                  <c:v>4/23/12</c:v>
                </c:pt>
                <c:pt idx="2190">
                  <c:v>4/23/12</c:v>
                </c:pt>
                <c:pt idx="2191">
                  <c:v>4/23/12</c:v>
                </c:pt>
                <c:pt idx="2192">
                  <c:v>4/23/12</c:v>
                </c:pt>
                <c:pt idx="2193">
                  <c:v>4/23/12</c:v>
                </c:pt>
                <c:pt idx="2194">
                  <c:v>4/23/12</c:v>
                </c:pt>
                <c:pt idx="2195">
                  <c:v>4/23/12</c:v>
                </c:pt>
                <c:pt idx="2196">
                  <c:v>4/23/12</c:v>
                </c:pt>
                <c:pt idx="2197">
                  <c:v>4/23/12</c:v>
                </c:pt>
                <c:pt idx="2198">
                  <c:v>4/23/12</c:v>
                </c:pt>
                <c:pt idx="2199">
                  <c:v>4/23/2012</c:v>
                </c:pt>
                <c:pt idx="2200">
                  <c:v>4/24/12</c:v>
                </c:pt>
                <c:pt idx="2201">
                  <c:v>4/24/12</c:v>
                </c:pt>
                <c:pt idx="2202">
                  <c:v>04/24/2012</c:v>
                </c:pt>
                <c:pt idx="2203">
                  <c:v>04/24/2012</c:v>
                </c:pt>
                <c:pt idx="2204">
                  <c:v>4/25/12</c:v>
                </c:pt>
                <c:pt idx="2205">
                  <c:v>4/26/12</c:v>
                </c:pt>
                <c:pt idx="2206">
                  <c:v>4/27/12</c:v>
                </c:pt>
                <c:pt idx="2207">
                  <c:v>4/27/12</c:v>
                </c:pt>
                <c:pt idx="2208">
                  <c:v>4/27/12</c:v>
                </c:pt>
                <c:pt idx="2209">
                  <c:v>4/27/12</c:v>
                </c:pt>
                <c:pt idx="2210">
                  <c:v>4/27/12</c:v>
                </c:pt>
                <c:pt idx="2211">
                  <c:v>4/30/12</c:v>
                </c:pt>
                <c:pt idx="2212">
                  <c:v>4/30/12</c:v>
                </c:pt>
              </c:strCache>
            </c:strRef>
          </c:cat>
          <c:val>
            <c:numRef>
              <c:f>'Table 4.23'!$H$1625:$H$3837</c:f>
              <c:numCache>
                <c:formatCode>General</c:formatCode>
                <c:ptCount val="2213"/>
                <c:pt idx="0">
                  <c:v>39</c:v>
                </c:pt>
                <c:pt idx="1">
                  <c:v>1239</c:v>
                </c:pt>
                <c:pt idx="2">
                  <c:v>2739</c:v>
                </c:pt>
                <c:pt idx="3">
                  <c:v>2989</c:v>
                </c:pt>
                <c:pt idx="4">
                  <c:v>3064</c:v>
                </c:pt>
                <c:pt idx="5">
                  <c:v>3299</c:v>
                </c:pt>
                <c:pt idx="6">
                  <c:v>3374</c:v>
                </c:pt>
                <c:pt idx="7">
                  <c:v>3474</c:v>
                </c:pt>
                <c:pt idx="8">
                  <c:v>3494</c:v>
                </c:pt>
                <c:pt idx="9">
                  <c:v>3509</c:v>
                </c:pt>
                <c:pt idx="10">
                  <c:v>3552.7000007629367</c:v>
                </c:pt>
                <c:pt idx="11">
                  <c:v>3557.7000007629367</c:v>
                </c:pt>
                <c:pt idx="12">
                  <c:v>3557.7000007629367</c:v>
                </c:pt>
                <c:pt idx="13">
                  <c:v>3567.7000007629367</c:v>
                </c:pt>
                <c:pt idx="14">
                  <c:v>3577.7000007629367</c:v>
                </c:pt>
                <c:pt idx="15">
                  <c:v>3682.7000007629367</c:v>
                </c:pt>
                <c:pt idx="16">
                  <c:v>5332.7000007629404</c:v>
                </c:pt>
                <c:pt idx="17">
                  <c:v>5367.7000007629404</c:v>
                </c:pt>
                <c:pt idx="18">
                  <c:v>5416.1000022888184</c:v>
                </c:pt>
                <c:pt idx="19">
                  <c:v>6616.1000022888184</c:v>
                </c:pt>
                <c:pt idx="20">
                  <c:v>6711.1000022888184</c:v>
                </c:pt>
                <c:pt idx="21">
                  <c:v>6746.1000022888184</c:v>
                </c:pt>
                <c:pt idx="22">
                  <c:v>6758.1000022888184</c:v>
                </c:pt>
                <c:pt idx="23">
                  <c:v>6843.1000022888184</c:v>
                </c:pt>
                <c:pt idx="24">
                  <c:v>6918.1000022888184</c:v>
                </c:pt>
                <c:pt idx="25">
                  <c:v>7013.1000022888184</c:v>
                </c:pt>
                <c:pt idx="26">
                  <c:v>7088.1000022888184</c:v>
                </c:pt>
                <c:pt idx="27">
                  <c:v>8758.1000022888111</c:v>
                </c:pt>
                <c:pt idx="28">
                  <c:v>8784.1000022888111</c:v>
                </c:pt>
                <c:pt idx="29">
                  <c:v>8814.1000022888111</c:v>
                </c:pt>
                <c:pt idx="31">
                  <c:v>8844.1000022888111</c:v>
                </c:pt>
                <c:pt idx="32">
                  <c:v>9594.1000022888111</c:v>
                </c:pt>
                <c:pt idx="33">
                  <c:v>9689.1000022888111</c:v>
                </c:pt>
                <c:pt idx="34">
                  <c:v>9764.1000022888111</c:v>
                </c:pt>
                <c:pt idx="35">
                  <c:v>9816.5000038146973</c:v>
                </c:pt>
                <c:pt idx="36">
                  <c:v>9876.5000038146973</c:v>
                </c:pt>
                <c:pt idx="37">
                  <c:v>9971.5000038146973</c:v>
                </c:pt>
                <c:pt idx="38">
                  <c:v>9971.5000038146973</c:v>
                </c:pt>
                <c:pt idx="39">
                  <c:v>10571.500003814697</c:v>
                </c:pt>
                <c:pt idx="41">
                  <c:v>10601.500003814697</c:v>
                </c:pt>
                <c:pt idx="42">
                  <c:v>10601.500003814697</c:v>
                </c:pt>
                <c:pt idx="43">
                  <c:v>10676.500003814697</c:v>
                </c:pt>
                <c:pt idx="44">
                  <c:v>10771.500003814697</c:v>
                </c:pt>
                <c:pt idx="45">
                  <c:v>11163.500003814697</c:v>
                </c:pt>
                <c:pt idx="47">
                  <c:v>11393.500003814697</c:v>
                </c:pt>
                <c:pt idx="48">
                  <c:v>11423.400003814697</c:v>
                </c:pt>
                <c:pt idx="49">
                  <c:v>11468.400003814697</c:v>
                </c:pt>
                <c:pt idx="50">
                  <c:v>11793.400003814697</c:v>
                </c:pt>
                <c:pt idx="51">
                  <c:v>12118.400003814697</c:v>
                </c:pt>
                <c:pt idx="52">
                  <c:v>12868.400003814697</c:v>
                </c:pt>
                <c:pt idx="53">
                  <c:v>12943.400003814697</c:v>
                </c:pt>
                <c:pt idx="54">
                  <c:v>12977.700003814696</c:v>
                </c:pt>
                <c:pt idx="55">
                  <c:v>13112.700003814696</c:v>
                </c:pt>
                <c:pt idx="56">
                  <c:v>13139.700003814696</c:v>
                </c:pt>
                <c:pt idx="57">
                  <c:v>13239.700003814696</c:v>
                </c:pt>
                <c:pt idx="58">
                  <c:v>13263.100003814696</c:v>
                </c:pt>
                <c:pt idx="59">
                  <c:v>14883.100003814696</c:v>
                </c:pt>
                <c:pt idx="60">
                  <c:v>14883.100003814696</c:v>
                </c:pt>
                <c:pt idx="61">
                  <c:v>14927.200002288817</c:v>
                </c:pt>
                <c:pt idx="62">
                  <c:v>15427.200002288817</c:v>
                </c:pt>
                <c:pt idx="63">
                  <c:v>16427.200002288821</c:v>
                </c:pt>
                <c:pt idx="64">
                  <c:v>17427.200002288821</c:v>
                </c:pt>
                <c:pt idx="65">
                  <c:v>18427.200002288821</c:v>
                </c:pt>
                <c:pt idx="66">
                  <c:v>19327.200002288821</c:v>
                </c:pt>
                <c:pt idx="67">
                  <c:v>19327.200002288821</c:v>
                </c:pt>
                <c:pt idx="68">
                  <c:v>19439.200002288821</c:v>
                </c:pt>
                <c:pt idx="69">
                  <c:v>19514.200002288821</c:v>
                </c:pt>
                <c:pt idx="71">
                  <c:v>21184.200002288821</c:v>
                </c:pt>
                <c:pt idx="72">
                  <c:v>23184.200002288821</c:v>
                </c:pt>
                <c:pt idx="73">
                  <c:v>23334.200002288821</c:v>
                </c:pt>
                <c:pt idx="74">
                  <c:v>23339.200002288821</c:v>
                </c:pt>
                <c:pt idx="75">
                  <c:v>23764.200002288821</c:v>
                </c:pt>
                <c:pt idx="76">
                  <c:v>33764.200002288817</c:v>
                </c:pt>
                <c:pt idx="77">
                  <c:v>33839.200002288817</c:v>
                </c:pt>
                <c:pt idx="78">
                  <c:v>33878.200002288817</c:v>
                </c:pt>
                <c:pt idx="79">
                  <c:v>33960.200002288817</c:v>
                </c:pt>
                <c:pt idx="80">
                  <c:v>34137.200002288817</c:v>
                </c:pt>
                <c:pt idx="82">
                  <c:v>34279.200002288817</c:v>
                </c:pt>
                <c:pt idx="83">
                  <c:v>34279.200002288817</c:v>
                </c:pt>
                <c:pt idx="86">
                  <c:v>34354.200002288817</c:v>
                </c:pt>
                <c:pt idx="87">
                  <c:v>34754.200002288817</c:v>
                </c:pt>
                <c:pt idx="88">
                  <c:v>34770.100002288818</c:v>
                </c:pt>
                <c:pt idx="89">
                  <c:v>34912.100002288818</c:v>
                </c:pt>
                <c:pt idx="90">
                  <c:v>35238.100002288818</c:v>
                </c:pt>
                <c:pt idx="91">
                  <c:v>35298.100002288818</c:v>
                </c:pt>
                <c:pt idx="92">
                  <c:v>35361.240002288818</c:v>
                </c:pt>
                <c:pt idx="94">
                  <c:v>35413.240002288818</c:v>
                </c:pt>
                <c:pt idx="95">
                  <c:v>35481.280002288819</c:v>
                </c:pt>
                <c:pt idx="96">
                  <c:v>35511.280002288819</c:v>
                </c:pt>
                <c:pt idx="98">
                  <c:v>35527.280002288819</c:v>
                </c:pt>
                <c:pt idx="99">
                  <c:v>35585.280002288819</c:v>
                </c:pt>
                <c:pt idx="100">
                  <c:v>35599.080002288843</c:v>
                </c:pt>
                <c:pt idx="101">
                  <c:v>35694.080002288843</c:v>
                </c:pt>
                <c:pt idx="102">
                  <c:v>35780.080002288843</c:v>
                </c:pt>
                <c:pt idx="109">
                  <c:v>35980.080002288843</c:v>
                </c:pt>
                <c:pt idx="110">
                  <c:v>37980.080002288843</c:v>
                </c:pt>
                <c:pt idx="112">
                  <c:v>38001.080002288843</c:v>
                </c:pt>
                <c:pt idx="113">
                  <c:v>38040.080002288843</c:v>
                </c:pt>
                <c:pt idx="114">
                  <c:v>38124.750000457767</c:v>
                </c:pt>
                <c:pt idx="116">
                  <c:v>38199.750000457767</c:v>
                </c:pt>
                <c:pt idx="117">
                  <c:v>38274.750000457767</c:v>
                </c:pt>
                <c:pt idx="118">
                  <c:v>38349.750000457767</c:v>
                </c:pt>
                <c:pt idx="122">
                  <c:v>38388.750000457767</c:v>
                </c:pt>
                <c:pt idx="123">
                  <c:v>38463.750000457767</c:v>
                </c:pt>
                <c:pt idx="127">
                  <c:v>38863.750000457767</c:v>
                </c:pt>
                <c:pt idx="128">
                  <c:v>39363.750000457767</c:v>
                </c:pt>
                <c:pt idx="129">
                  <c:v>39363.750000457767</c:v>
                </c:pt>
                <c:pt idx="130">
                  <c:v>39363.750000457767</c:v>
                </c:pt>
                <c:pt idx="131">
                  <c:v>39393.750000457767</c:v>
                </c:pt>
                <c:pt idx="134">
                  <c:v>39488.750000457767</c:v>
                </c:pt>
                <c:pt idx="135">
                  <c:v>39488.750000457767</c:v>
                </c:pt>
                <c:pt idx="136">
                  <c:v>39502.750000457767</c:v>
                </c:pt>
                <c:pt idx="138">
                  <c:v>40742.750000457767</c:v>
                </c:pt>
                <c:pt idx="139">
                  <c:v>40837.750000457767</c:v>
                </c:pt>
                <c:pt idx="140">
                  <c:v>40932.750000457767</c:v>
                </c:pt>
                <c:pt idx="142">
                  <c:v>40932.750000457767</c:v>
                </c:pt>
                <c:pt idx="143">
                  <c:v>40962.750000457767</c:v>
                </c:pt>
                <c:pt idx="144">
                  <c:v>40992.750000457767</c:v>
                </c:pt>
                <c:pt idx="147">
                  <c:v>40992.750000457767</c:v>
                </c:pt>
                <c:pt idx="148">
                  <c:v>41092.290001373258</c:v>
                </c:pt>
                <c:pt idx="149">
                  <c:v>41122.290001373258</c:v>
                </c:pt>
                <c:pt idx="150">
                  <c:v>41155.730001373275</c:v>
                </c:pt>
                <c:pt idx="152">
                  <c:v>41168.830001373295</c:v>
                </c:pt>
                <c:pt idx="153">
                  <c:v>41190.030001373285</c:v>
                </c:pt>
                <c:pt idx="154">
                  <c:v>41276.030001373285</c:v>
                </c:pt>
                <c:pt idx="155">
                  <c:v>41304.230002136224</c:v>
                </c:pt>
                <c:pt idx="157">
                  <c:v>41354.230002136224</c:v>
                </c:pt>
                <c:pt idx="159">
                  <c:v>41421.219999999994</c:v>
                </c:pt>
                <c:pt idx="160">
                  <c:v>41516.219999999994</c:v>
                </c:pt>
                <c:pt idx="161">
                  <c:v>41706.219999999994</c:v>
                </c:pt>
                <c:pt idx="163">
                  <c:v>41807.020003051723</c:v>
                </c:pt>
                <c:pt idx="164">
                  <c:v>41826.700003356942</c:v>
                </c:pt>
                <c:pt idx="165">
                  <c:v>41921.700003356942</c:v>
                </c:pt>
                <c:pt idx="166">
                  <c:v>42016.700003356942</c:v>
                </c:pt>
                <c:pt idx="167">
                  <c:v>42218.300009460487</c:v>
                </c:pt>
                <c:pt idx="169">
                  <c:v>42293.300009460487</c:v>
                </c:pt>
                <c:pt idx="170">
                  <c:v>42338.100008697511</c:v>
                </c:pt>
                <c:pt idx="171">
                  <c:v>42373.980009765626</c:v>
                </c:pt>
                <c:pt idx="172">
                  <c:v>42572.420012207032</c:v>
                </c:pt>
                <c:pt idx="173">
                  <c:v>42572.420012207032</c:v>
                </c:pt>
                <c:pt idx="174">
                  <c:v>42605.180010528602</c:v>
                </c:pt>
                <c:pt idx="175">
                  <c:v>42642.620009155275</c:v>
                </c:pt>
                <c:pt idx="176">
                  <c:v>42672.620009155275</c:v>
                </c:pt>
                <c:pt idx="177">
                  <c:v>42732.620009155275</c:v>
                </c:pt>
                <c:pt idx="178">
                  <c:v>42763.120009155275</c:v>
                </c:pt>
                <c:pt idx="179">
                  <c:v>42813.120009155275</c:v>
                </c:pt>
                <c:pt idx="180">
                  <c:v>42895.120009155275</c:v>
                </c:pt>
                <c:pt idx="181">
                  <c:v>42895.120009155275</c:v>
                </c:pt>
                <c:pt idx="182">
                  <c:v>43495.120009155275</c:v>
                </c:pt>
                <c:pt idx="183">
                  <c:v>50695.120009155275</c:v>
                </c:pt>
                <c:pt idx="184">
                  <c:v>50845.120009155275</c:v>
                </c:pt>
                <c:pt idx="185">
                  <c:v>57445.120009155275</c:v>
                </c:pt>
                <c:pt idx="186">
                  <c:v>57445.120009155275</c:v>
                </c:pt>
                <c:pt idx="187">
                  <c:v>57570.120009155275</c:v>
                </c:pt>
                <c:pt idx="189">
                  <c:v>59220.120009155275</c:v>
                </c:pt>
                <c:pt idx="190">
                  <c:v>59285.920012207032</c:v>
                </c:pt>
                <c:pt idx="192">
                  <c:v>59360.920012207032</c:v>
                </c:pt>
                <c:pt idx="193">
                  <c:v>59400.920012207032</c:v>
                </c:pt>
                <c:pt idx="194">
                  <c:v>59672.520018310548</c:v>
                </c:pt>
                <c:pt idx="195">
                  <c:v>59722.520018310548</c:v>
                </c:pt>
                <c:pt idx="196">
                  <c:v>59782.520018310548</c:v>
                </c:pt>
                <c:pt idx="197">
                  <c:v>59862.980017395093</c:v>
                </c:pt>
                <c:pt idx="198">
                  <c:v>59882.58001739507</c:v>
                </c:pt>
                <c:pt idx="199">
                  <c:v>59982.58001739507</c:v>
                </c:pt>
                <c:pt idx="200">
                  <c:v>60057.58001739507</c:v>
                </c:pt>
                <c:pt idx="201">
                  <c:v>60357.58001739507</c:v>
                </c:pt>
                <c:pt idx="202">
                  <c:v>60383.58001739507</c:v>
                </c:pt>
                <c:pt idx="203">
                  <c:v>60409.58001739507</c:v>
                </c:pt>
                <c:pt idx="204">
                  <c:v>60469.58001739507</c:v>
                </c:pt>
                <c:pt idx="205">
                  <c:v>60503.58001739507</c:v>
                </c:pt>
                <c:pt idx="206">
                  <c:v>60670.450012512207</c:v>
                </c:pt>
                <c:pt idx="210">
                  <c:v>60771.250015563965</c:v>
                </c:pt>
                <c:pt idx="211">
                  <c:v>60872.230018920898</c:v>
                </c:pt>
                <c:pt idx="212">
                  <c:v>60973.210022277832</c:v>
                </c:pt>
                <c:pt idx="214">
                  <c:v>60973.210022277832</c:v>
                </c:pt>
                <c:pt idx="215">
                  <c:v>60973.210022277832</c:v>
                </c:pt>
                <c:pt idx="216">
                  <c:v>60973.210022277832</c:v>
                </c:pt>
                <c:pt idx="217">
                  <c:v>61073.210022277832</c:v>
                </c:pt>
                <c:pt idx="218">
                  <c:v>61103.210022277832</c:v>
                </c:pt>
                <c:pt idx="219">
                  <c:v>61230.120022277835</c:v>
                </c:pt>
                <c:pt idx="221">
                  <c:v>61325.120022277835</c:v>
                </c:pt>
                <c:pt idx="222">
                  <c:v>61420.120022277835</c:v>
                </c:pt>
                <c:pt idx="223">
                  <c:v>61515.120022277835</c:v>
                </c:pt>
                <c:pt idx="226">
                  <c:v>61572.120022277835</c:v>
                </c:pt>
                <c:pt idx="227">
                  <c:v>61647.120022277835</c:v>
                </c:pt>
                <c:pt idx="228">
                  <c:v>61722.120022277835</c:v>
                </c:pt>
                <c:pt idx="229">
                  <c:v>61797.120022277835</c:v>
                </c:pt>
                <c:pt idx="230">
                  <c:v>61897.120022277835</c:v>
                </c:pt>
                <c:pt idx="231">
                  <c:v>61997.120022277835</c:v>
                </c:pt>
                <c:pt idx="232">
                  <c:v>62097.120022277835</c:v>
                </c:pt>
                <c:pt idx="233">
                  <c:v>62172.120022277835</c:v>
                </c:pt>
                <c:pt idx="234">
                  <c:v>62240.120022277835</c:v>
                </c:pt>
                <c:pt idx="235">
                  <c:v>62365.120022277835</c:v>
                </c:pt>
                <c:pt idx="239">
                  <c:v>62365.120022277835</c:v>
                </c:pt>
                <c:pt idx="240">
                  <c:v>62365.120022277835</c:v>
                </c:pt>
                <c:pt idx="241">
                  <c:v>62397.080021362308</c:v>
                </c:pt>
                <c:pt idx="242">
                  <c:v>63397.080021362308</c:v>
                </c:pt>
                <c:pt idx="243">
                  <c:v>64397.080021362308</c:v>
                </c:pt>
                <c:pt idx="244">
                  <c:v>65397.080021362308</c:v>
                </c:pt>
                <c:pt idx="245">
                  <c:v>66397.080021362315</c:v>
                </c:pt>
                <c:pt idx="246">
                  <c:v>66460.080021362315</c:v>
                </c:pt>
                <c:pt idx="248">
                  <c:v>66489.980020980918</c:v>
                </c:pt>
                <c:pt idx="249">
                  <c:v>66624.380014877403</c:v>
                </c:pt>
                <c:pt idx="253">
                  <c:v>67374.380014877403</c:v>
                </c:pt>
                <c:pt idx="257">
                  <c:v>67461.380014877403</c:v>
                </c:pt>
                <c:pt idx="258">
                  <c:v>67542.580014877327</c:v>
                </c:pt>
                <c:pt idx="259">
                  <c:v>67637.580014877327</c:v>
                </c:pt>
                <c:pt idx="260">
                  <c:v>67697.580014877327</c:v>
                </c:pt>
                <c:pt idx="261">
                  <c:v>67779.580014877327</c:v>
                </c:pt>
                <c:pt idx="263">
                  <c:v>69779.580014877327</c:v>
                </c:pt>
                <c:pt idx="268">
                  <c:v>69808.840015106209</c:v>
                </c:pt>
                <c:pt idx="269">
                  <c:v>69883.840015106209</c:v>
                </c:pt>
                <c:pt idx="270">
                  <c:v>69921.940015106098</c:v>
                </c:pt>
                <c:pt idx="271">
                  <c:v>70121.940015106098</c:v>
                </c:pt>
                <c:pt idx="272">
                  <c:v>70371.940015106098</c:v>
                </c:pt>
                <c:pt idx="273">
                  <c:v>70410.58001449595</c:v>
                </c:pt>
                <c:pt idx="275">
                  <c:v>70438.180014877405</c:v>
                </c:pt>
                <c:pt idx="276">
                  <c:v>70465.480014114393</c:v>
                </c:pt>
                <c:pt idx="277">
                  <c:v>70525.480014114393</c:v>
                </c:pt>
                <c:pt idx="278">
                  <c:v>70695.530017166078</c:v>
                </c:pt>
                <c:pt idx="279">
                  <c:v>70822.440017166024</c:v>
                </c:pt>
                <c:pt idx="280">
                  <c:v>70903.640017166108</c:v>
                </c:pt>
                <c:pt idx="281">
                  <c:v>74203.640017166108</c:v>
                </c:pt>
                <c:pt idx="284">
                  <c:v>77543.640017166108</c:v>
                </c:pt>
                <c:pt idx="289">
                  <c:v>77572.440017166024</c:v>
                </c:pt>
                <c:pt idx="290">
                  <c:v>77632.440017166024</c:v>
                </c:pt>
                <c:pt idx="293">
                  <c:v>77782.440017166024</c:v>
                </c:pt>
                <c:pt idx="294">
                  <c:v>77886.390014114397</c:v>
                </c:pt>
                <c:pt idx="295">
                  <c:v>78028.950011672918</c:v>
                </c:pt>
                <c:pt idx="297">
                  <c:v>78043.950011672918</c:v>
                </c:pt>
                <c:pt idx="299">
                  <c:v>78138.950011672918</c:v>
                </c:pt>
                <c:pt idx="300">
                  <c:v>78138.950011672918</c:v>
                </c:pt>
                <c:pt idx="303">
                  <c:v>78693.950011672918</c:v>
                </c:pt>
                <c:pt idx="304">
                  <c:v>78778.950011672918</c:v>
                </c:pt>
                <c:pt idx="305">
                  <c:v>78933.650008621305</c:v>
                </c:pt>
                <c:pt idx="307">
                  <c:v>78947.450008621236</c:v>
                </c:pt>
                <c:pt idx="308">
                  <c:v>80447.450008621236</c:v>
                </c:pt>
                <c:pt idx="309">
                  <c:v>80447.450008621236</c:v>
                </c:pt>
                <c:pt idx="310">
                  <c:v>80447.450008621236</c:v>
                </c:pt>
                <c:pt idx="311">
                  <c:v>80447.450008621236</c:v>
                </c:pt>
                <c:pt idx="312">
                  <c:v>80447.450008621236</c:v>
                </c:pt>
                <c:pt idx="313">
                  <c:v>80647.150005569478</c:v>
                </c:pt>
                <c:pt idx="316">
                  <c:v>80667.950004806538</c:v>
                </c:pt>
                <c:pt idx="317">
                  <c:v>80706.950004806538</c:v>
                </c:pt>
                <c:pt idx="318">
                  <c:v>80766.950004806538</c:v>
                </c:pt>
                <c:pt idx="319">
                  <c:v>80848.950004806538</c:v>
                </c:pt>
                <c:pt idx="320">
                  <c:v>80877.370004882905</c:v>
                </c:pt>
                <c:pt idx="324">
                  <c:v>80877.370004882905</c:v>
                </c:pt>
                <c:pt idx="325">
                  <c:v>80877.370004882905</c:v>
                </c:pt>
                <c:pt idx="326">
                  <c:v>80877.370004882905</c:v>
                </c:pt>
                <c:pt idx="327">
                  <c:v>80877.370004882905</c:v>
                </c:pt>
                <c:pt idx="328">
                  <c:v>80877.370004882905</c:v>
                </c:pt>
                <c:pt idx="329">
                  <c:v>81127.370004882905</c:v>
                </c:pt>
                <c:pt idx="330">
                  <c:v>81427.370004882905</c:v>
                </c:pt>
                <c:pt idx="331">
                  <c:v>82927.370004882905</c:v>
                </c:pt>
                <c:pt idx="333">
                  <c:v>83227.370004882905</c:v>
                </c:pt>
                <c:pt idx="334">
                  <c:v>83255.570004882902</c:v>
                </c:pt>
                <c:pt idx="335">
                  <c:v>83655.570004882902</c:v>
                </c:pt>
                <c:pt idx="336">
                  <c:v>83790.570004882902</c:v>
                </c:pt>
                <c:pt idx="340">
                  <c:v>83820.570004882902</c:v>
                </c:pt>
                <c:pt idx="341">
                  <c:v>83850.570004882902</c:v>
                </c:pt>
                <c:pt idx="342">
                  <c:v>83880.570004882902</c:v>
                </c:pt>
                <c:pt idx="343">
                  <c:v>83910.570004882902</c:v>
                </c:pt>
                <c:pt idx="344">
                  <c:v>83985.570004882902</c:v>
                </c:pt>
                <c:pt idx="349">
                  <c:v>84067.570004882902</c:v>
                </c:pt>
                <c:pt idx="350">
                  <c:v>84622.570004882902</c:v>
                </c:pt>
                <c:pt idx="351">
                  <c:v>84704.570004882902</c:v>
                </c:pt>
                <c:pt idx="352">
                  <c:v>84764.570004882902</c:v>
                </c:pt>
                <c:pt idx="353">
                  <c:v>89162.570004882902</c:v>
                </c:pt>
                <c:pt idx="355">
                  <c:v>89222.570004882902</c:v>
                </c:pt>
                <c:pt idx="364">
                  <c:v>89326.440007629266</c:v>
                </c:pt>
                <c:pt idx="365">
                  <c:v>89356.340007247942</c:v>
                </c:pt>
                <c:pt idx="366">
                  <c:v>89556.340007247942</c:v>
                </c:pt>
                <c:pt idx="367">
                  <c:v>89601.340007247942</c:v>
                </c:pt>
                <c:pt idx="371">
                  <c:v>89860.060008468645</c:v>
                </c:pt>
                <c:pt idx="372">
                  <c:v>89902.060008468645</c:v>
                </c:pt>
                <c:pt idx="373">
                  <c:v>89944.060008468645</c:v>
                </c:pt>
                <c:pt idx="375">
                  <c:v>91544.060008468645</c:v>
                </c:pt>
                <c:pt idx="376">
                  <c:v>93144.060008468645</c:v>
                </c:pt>
                <c:pt idx="377">
                  <c:v>93144.060008468645</c:v>
                </c:pt>
                <c:pt idx="378">
                  <c:v>93204.060008468645</c:v>
                </c:pt>
                <c:pt idx="379">
                  <c:v>93532.060008468645</c:v>
                </c:pt>
                <c:pt idx="380">
                  <c:v>97032.060008468645</c:v>
                </c:pt>
                <c:pt idx="381">
                  <c:v>97082.060008468645</c:v>
                </c:pt>
                <c:pt idx="382">
                  <c:v>97082.060008468645</c:v>
                </c:pt>
                <c:pt idx="383">
                  <c:v>98732.060008468645</c:v>
                </c:pt>
                <c:pt idx="389">
                  <c:v>98732.060008468645</c:v>
                </c:pt>
                <c:pt idx="390">
                  <c:v>98732.060008468645</c:v>
                </c:pt>
                <c:pt idx="391">
                  <c:v>98810.310008468645</c:v>
                </c:pt>
                <c:pt idx="393">
                  <c:v>98951.310008468645</c:v>
                </c:pt>
                <c:pt idx="395">
                  <c:v>98966.010008468642</c:v>
                </c:pt>
                <c:pt idx="397">
                  <c:v>98994.910008087172</c:v>
                </c:pt>
                <c:pt idx="398">
                  <c:v>99494.910008087172</c:v>
                </c:pt>
                <c:pt idx="399">
                  <c:v>99519.010008087193</c:v>
                </c:pt>
                <c:pt idx="402">
                  <c:v>99581.110006561357</c:v>
                </c:pt>
                <c:pt idx="406">
                  <c:v>99663.110006561357</c:v>
                </c:pt>
                <c:pt idx="407">
                  <c:v>99693.110006561357</c:v>
                </c:pt>
                <c:pt idx="408">
                  <c:v>99727.710006561305</c:v>
                </c:pt>
                <c:pt idx="410">
                  <c:v>99787.710006561305</c:v>
                </c:pt>
                <c:pt idx="411">
                  <c:v>99872.710006561305</c:v>
                </c:pt>
                <c:pt idx="412">
                  <c:v>99957.710006561305</c:v>
                </c:pt>
                <c:pt idx="413">
                  <c:v>100042.7100065613</c:v>
                </c:pt>
                <c:pt idx="414">
                  <c:v>100102.23000701897</c:v>
                </c:pt>
                <c:pt idx="415">
                  <c:v>100142.7100065613</c:v>
                </c:pt>
                <c:pt idx="416">
                  <c:v>100178.41000732417</c:v>
                </c:pt>
                <c:pt idx="417">
                  <c:v>100231.9600065613</c:v>
                </c:pt>
                <c:pt idx="418">
                  <c:v>100251.9600065613</c:v>
                </c:pt>
                <c:pt idx="419">
                  <c:v>100317.36000656137</c:v>
                </c:pt>
                <c:pt idx="420">
                  <c:v>100363.44000839234</c:v>
                </c:pt>
                <c:pt idx="423">
                  <c:v>100396.74000762933</c:v>
                </c:pt>
                <c:pt idx="424">
                  <c:v>100430.76000808718</c:v>
                </c:pt>
                <c:pt idx="425">
                  <c:v>100461.00000785835</c:v>
                </c:pt>
                <c:pt idx="426">
                  <c:v>100653.00000785835</c:v>
                </c:pt>
                <c:pt idx="427">
                  <c:v>100744.35000633242</c:v>
                </c:pt>
                <c:pt idx="428">
                  <c:v>100804.35000633242</c:v>
                </c:pt>
                <c:pt idx="429">
                  <c:v>100854.35000633242</c:v>
                </c:pt>
                <c:pt idx="430">
                  <c:v>100866.50000595095</c:v>
                </c:pt>
                <c:pt idx="431">
                  <c:v>100880.10000633242</c:v>
                </c:pt>
                <c:pt idx="432">
                  <c:v>101010.96000694277</c:v>
                </c:pt>
                <c:pt idx="433">
                  <c:v>101036.96000694277</c:v>
                </c:pt>
                <c:pt idx="434">
                  <c:v>101053.56000694277</c:v>
                </c:pt>
                <c:pt idx="435">
                  <c:v>101070.16000694278</c:v>
                </c:pt>
                <c:pt idx="436">
                  <c:v>101080.36000675205</c:v>
                </c:pt>
                <c:pt idx="437">
                  <c:v>101090.88000720981</c:v>
                </c:pt>
                <c:pt idx="438">
                  <c:v>101101.4000076675</c:v>
                </c:pt>
                <c:pt idx="440">
                  <c:v>101196.4000076675</c:v>
                </c:pt>
                <c:pt idx="441">
                  <c:v>101338.4000076675</c:v>
                </c:pt>
                <c:pt idx="444">
                  <c:v>103488.4000076675</c:v>
                </c:pt>
                <c:pt idx="445">
                  <c:v>103730.32000583652</c:v>
                </c:pt>
                <c:pt idx="446">
                  <c:v>103830.32000583652</c:v>
                </c:pt>
                <c:pt idx="448">
                  <c:v>103925.32000583652</c:v>
                </c:pt>
                <c:pt idx="449">
                  <c:v>103977.25000614169</c:v>
                </c:pt>
                <c:pt idx="451">
                  <c:v>104072.25000614169</c:v>
                </c:pt>
                <c:pt idx="452">
                  <c:v>104101.95000690463</c:v>
                </c:pt>
                <c:pt idx="453">
                  <c:v>104138.75000614169</c:v>
                </c:pt>
                <c:pt idx="454">
                  <c:v>104198.75000614169</c:v>
                </c:pt>
                <c:pt idx="455">
                  <c:v>104228.75000614169</c:v>
                </c:pt>
                <c:pt idx="456">
                  <c:v>104278.75000614169</c:v>
                </c:pt>
                <c:pt idx="457">
                  <c:v>104378.75000614169</c:v>
                </c:pt>
                <c:pt idx="458">
                  <c:v>104453.75000614169</c:v>
                </c:pt>
                <c:pt idx="459">
                  <c:v>104588.75000614169</c:v>
                </c:pt>
                <c:pt idx="462">
                  <c:v>104771.75000614169</c:v>
                </c:pt>
                <c:pt idx="463">
                  <c:v>105021.75000614169</c:v>
                </c:pt>
                <c:pt idx="464">
                  <c:v>106521.75000614169</c:v>
                </c:pt>
                <c:pt idx="466">
                  <c:v>106720.20000308994</c:v>
                </c:pt>
                <c:pt idx="467">
                  <c:v>106720.20000308994</c:v>
                </c:pt>
                <c:pt idx="468">
                  <c:v>106720.20000308994</c:v>
                </c:pt>
                <c:pt idx="469">
                  <c:v>106720.20000308994</c:v>
                </c:pt>
                <c:pt idx="470">
                  <c:v>106746.70000308994</c:v>
                </c:pt>
                <c:pt idx="471">
                  <c:v>106826.50000308994</c:v>
                </c:pt>
                <c:pt idx="473">
                  <c:v>106901.50000308994</c:v>
                </c:pt>
                <c:pt idx="474">
                  <c:v>106976.50000308994</c:v>
                </c:pt>
                <c:pt idx="475">
                  <c:v>107061.50000308994</c:v>
                </c:pt>
                <c:pt idx="476">
                  <c:v>107256.77000736239</c:v>
                </c:pt>
                <c:pt idx="477">
                  <c:v>107272.77000736239</c:v>
                </c:pt>
                <c:pt idx="478">
                  <c:v>107308.77000736239</c:v>
                </c:pt>
                <c:pt idx="479">
                  <c:v>107588.77000736239</c:v>
                </c:pt>
                <c:pt idx="480">
                  <c:v>107618.77000736239</c:v>
                </c:pt>
                <c:pt idx="482">
                  <c:v>109618.77000736239</c:v>
                </c:pt>
                <c:pt idx="483">
                  <c:v>109718.77000736239</c:v>
                </c:pt>
                <c:pt idx="484">
                  <c:v>109813.77000736239</c:v>
                </c:pt>
                <c:pt idx="485">
                  <c:v>109859.77000736239</c:v>
                </c:pt>
                <c:pt idx="487">
                  <c:v>109925.9200088884</c:v>
                </c:pt>
                <c:pt idx="488">
                  <c:v>110045.9200088884</c:v>
                </c:pt>
                <c:pt idx="490">
                  <c:v>113345.9200088884</c:v>
                </c:pt>
                <c:pt idx="492">
                  <c:v>115145.9200088884</c:v>
                </c:pt>
                <c:pt idx="494">
                  <c:v>117145.9200088884</c:v>
                </c:pt>
                <c:pt idx="495">
                  <c:v>117256.17000888844</c:v>
                </c:pt>
                <c:pt idx="497">
                  <c:v>118756.17000888844</c:v>
                </c:pt>
                <c:pt idx="500">
                  <c:v>118778.67000888844</c:v>
                </c:pt>
                <c:pt idx="501">
                  <c:v>118781.17000888844</c:v>
                </c:pt>
                <c:pt idx="504">
                  <c:v>120581.17000888844</c:v>
                </c:pt>
                <c:pt idx="507">
                  <c:v>120624.87000965129</c:v>
                </c:pt>
                <c:pt idx="508">
                  <c:v>120822.21000598911</c:v>
                </c:pt>
                <c:pt idx="509">
                  <c:v>130822.21000598911</c:v>
                </c:pt>
                <c:pt idx="510">
                  <c:v>145822.21000598927</c:v>
                </c:pt>
                <c:pt idx="514">
                  <c:v>145884.21000598927</c:v>
                </c:pt>
                <c:pt idx="517">
                  <c:v>145895.01000598911</c:v>
                </c:pt>
                <c:pt idx="518">
                  <c:v>146090.01000598911</c:v>
                </c:pt>
                <c:pt idx="522">
                  <c:v>146390.01000598911</c:v>
                </c:pt>
                <c:pt idx="523">
                  <c:v>149890.01000598911</c:v>
                </c:pt>
                <c:pt idx="524">
                  <c:v>149934.81000522609</c:v>
                </c:pt>
                <c:pt idx="525">
                  <c:v>149949.17600540171</c:v>
                </c:pt>
                <c:pt idx="526">
                  <c:v>149963.96000579838</c:v>
                </c:pt>
                <c:pt idx="527">
                  <c:v>150463.96000579838</c:v>
                </c:pt>
                <c:pt idx="530">
                  <c:v>150729.96000579838</c:v>
                </c:pt>
                <c:pt idx="531">
                  <c:v>151561.55998138429</c:v>
                </c:pt>
                <c:pt idx="533">
                  <c:v>151591.55998138429</c:v>
                </c:pt>
                <c:pt idx="534">
                  <c:v>151626.05998138429</c:v>
                </c:pt>
                <c:pt idx="535">
                  <c:v>151700.11997894305</c:v>
                </c:pt>
                <c:pt idx="538">
                  <c:v>151700.11997894305</c:v>
                </c:pt>
                <c:pt idx="541">
                  <c:v>151803.61997894305</c:v>
                </c:pt>
                <c:pt idx="542">
                  <c:v>151961.51997283939</c:v>
                </c:pt>
                <c:pt idx="543">
                  <c:v>152036.81997589115</c:v>
                </c:pt>
                <c:pt idx="550">
                  <c:v>152226.81997589115</c:v>
                </c:pt>
                <c:pt idx="552">
                  <c:v>152256.81997589115</c:v>
                </c:pt>
                <c:pt idx="555">
                  <c:v>158256.81997589115</c:v>
                </c:pt>
                <c:pt idx="556">
                  <c:v>158268.31997589115</c:v>
                </c:pt>
                <c:pt idx="557">
                  <c:v>158297.31997589115</c:v>
                </c:pt>
                <c:pt idx="558">
                  <c:v>158323.31997589115</c:v>
                </c:pt>
                <c:pt idx="559">
                  <c:v>158473.31997589115</c:v>
                </c:pt>
                <c:pt idx="560">
                  <c:v>158505.57597641009</c:v>
                </c:pt>
                <c:pt idx="561">
                  <c:v>158540.57597641009</c:v>
                </c:pt>
                <c:pt idx="562">
                  <c:v>158557.1359758761</c:v>
                </c:pt>
                <c:pt idx="563">
                  <c:v>160057.1359758761</c:v>
                </c:pt>
                <c:pt idx="566">
                  <c:v>160095.56597618107</c:v>
                </c:pt>
                <c:pt idx="567">
                  <c:v>160102.86597637172</c:v>
                </c:pt>
                <c:pt idx="568">
                  <c:v>160402.86597637172</c:v>
                </c:pt>
                <c:pt idx="569">
                  <c:v>160402.86597637172</c:v>
                </c:pt>
                <c:pt idx="570">
                  <c:v>160416.86597637172</c:v>
                </c:pt>
                <c:pt idx="571">
                  <c:v>160443.2659763718</c:v>
                </c:pt>
                <c:pt idx="572">
                  <c:v>160443.2659763718</c:v>
                </c:pt>
                <c:pt idx="573">
                  <c:v>160493.2659763718</c:v>
                </c:pt>
                <c:pt idx="574">
                  <c:v>160593.2659763718</c:v>
                </c:pt>
                <c:pt idx="575">
                  <c:v>160693.2659763718</c:v>
                </c:pt>
                <c:pt idx="576">
                  <c:v>160813.2659763718</c:v>
                </c:pt>
                <c:pt idx="577">
                  <c:v>160828.2659763718</c:v>
                </c:pt>
                <c:pt idx="579">
                  <c:v>162328.2659763718</c:v>
                </c:pt>
                <c:pt idx="580">
                  <c:v>163828.2659763718</c:v>
                </c:pt>
                <c:pt idx="587">
                  <c:v>163828.2659763718</c:v>
                </c:pt>
                <c:pt idx="591">
                  <c:v>165494.2659763718</c:v>
                </c:pt>
                <c:pt idx="592">
                  <c:v>165569.2659763718</c:v>
                </c:pt>
                <c:pt idx="593">
                  <c:v>165604.365974846</c:v>
                </c:pt>
                <c:pt idx="594">
                  <c:v>165654.46597332004</c:v>
                </c:pt>
                <c:pt idx="595">
                  <c:v>165831.46597332004</c:v>
                </c:pt>
                <c:pt idx="597">
                  <c:v>165895.5159763718</c:v>
                </c:pt>
                <c:pt idx="598">
                  <c:v>165925.81597637178</c:v>
                </c:pt>
                <c:pt idx="599">
                  <c:v>167925.81597637178</c:v>
                </c:pt>
                <c:pt idx="600">
                  <c:v>167958.47597621931</c:v>
                </c:pt>
                <c:pt idx="603">
                  <c:v>168079.75097774511</c:v>
                </c:pt>
                <c:pt idx="604">
                  <c:v>170079.75097774511</c:v>
                </c:pt>
                <c:pt idx="605">
                  <c:v>170238.15097164156</c:v>
                </c:pt>
                <c:pt idx="606">
                  <c:v>170264.15097164156</c:v>
                </c:pt>
                <c:pt idx="607">
                  <c:v>170353.85096858972</c:v>
                </c:pt>
                <c:pt idx="608">
                  <c:v>170393.45096858978</c:v>
                </c:pt>
                <c:pt idx="609">
                  <c:v>170443.45096858978</c:v>
                </c:pt>
                <c:pt idx="610">
                  <c:v>172043.45096858978</c:v>
                </c:pt>
                <c:pt idx="612">
                  <c:v>172058.17096885684</c:v>
                </c:pt>
                <c:pt idx="616">
                  <c:v>172079.17096885684</c:v>
                </c:pt>
                <c:pt idx="617">
                  <c:v>174379.17096885684</c:v>
                </c:pt>
                <c:pt idx="618">
                  <c:v>178979.17096885684</c:v>
                </c:pt>
                <c:pt idx="619">
                  <c:v>190479.17096885684</c:v>
                </c:pt>
                <c:pt idx="620">
                  <c:v>190555.57097038289</c:v>
                </c:pt>
                <c:pt idx="622">
                  <c:v>190576.5009706881</c:v>
                </c:pt>
                <c:pt idx="623">
                  <c:v>190626.90097221377</c:v>
                </c:pt>
                <c:pt idx="629">
                  <c:v>190656.90097221377</c:v>
                </c:pt>
                <c:pt idx="631">
                  <c:v>190735.4409731293</c:v>
                </c:pt>
                <c:pt idx="632">
                  <c:v>190828.26097282412</c:v>
                </c:pt>
                <c:pt idx="633">
                  <c:v>190848.26097282412</c:v>
                </c:pt>
                <c:pt idx="634">
                  <c:v>190900.01097282412</c:v>
                </c:pt>
                <c:pt idx="635">
                  <c:v>190976.60096916216</c:v>
                </c:pt>
                <c:pt idx="636">
                  <c:v>191071.60096916216</c:v>
                </c:pt>
                <c:pt idx="637">
                  <c:v>191097.10096916216</c:v>
                </c:pt>
                <c:pt idx="638">
                  <c:v>191113.51696952831</c:v>
                </c:pt>
                <c:pt idx="639">
                  <c:v>191129.93296989443</c:v>
                </c:pt>
                <c:pt idx="640">
                  <c:v>191146.34897026082</c:v>
                </c:pt>
                <c:pt idx="641">
                  <c:v>191162.76497062686</c:v>
                </c:pt>
                <c:pt idx="642">
                  <c:v>191179.18097099307</c:v>
                </c:pt>
                <c:pt idx="643">
                  <c:v>191261.18097099307</c:v>
                </c:pt>
                <c:pt idx="644">
                  <c:v>191276.88097099308</c:v>
                </c:pt>
                <c:pt idx="646">
                  <c:v>194276.88097099308</c:v>
                </c:pt>
                <c:pt idx="647">
                  <c:v>194291.16097072611</c:v>
                </c:pt>
                <c:pt idx="648">
                  <c:v>194433.16097072611</c:v>
                </c:pt>
                <c:pt idx="649">
                  <c:v>194451.85696987141</c:v>
                </c:pt>
                <c:pt idx="650">
                  <c:v>194467.45696987148</c:v>
                </c:pt>
                <c:pt idx="657">
                  <c:v>194568.23297084827</c:v>
                </c:pt>
                <c:pt idx="658">
                  <c:v>194829.68298305516</c:v>
                </c:pt>
                <c:pt idx="659">
                  <c:v>197079.68298305516</c:v>
                </c:pt>
                <c:pt idx="661">
                  <c:v>197109.70298305529</c:v>
                </c:pt>
                <c:pt idx="662">
                  <c:v>197139.72298305514</c:v>
                </c:pt>
                <c:pt idx="663">
                  <c:v>197169.74298305527</c:v>
                </c:pt>
                <c:pt idx="664">
                  <c:v>197199.76298305517</c:v>
                </c:pt>
                <c:pt idx="665">
                  <c:v>197229.78298305511</c:v>
                </c:pt>
                <c:pt idx="666">
                  <c:v>197259.80298305509</c:v>
                </c:pt>
                <c:pt idx="667">
                  <c:v>197264.80298305509</c:v>
                </c:pt>
                <c:pt idx="668">
                  <c:v>197285.80298305509</c:v>
                </c:pt>
                <c:pt idx="669">
                  <c:v>197350.80298305509</c:v>
                </c:pt>
                <c:pt idx="670">
                  <c:v>198850.80298305509</c:v>
                </c:pt>
                <c:pt idx="671">
                  <c:v>198951.57898403174</c:v>
                </c:pt>
                <c:pt idx="672">
                  <c:v>199074.57898403174</c:v>
                </c:pt>
                <c:pt idx="673">
                  <c:v>199100.57898403174</c:v>
                </c:pt>
                <c:pt idx="674">
                  <c:v>199162.57898403174</c:v>
                </c:pt>
                <c:pt idx="675">
                  <c:v>199162.57898403174</c:v>
                </c:pt>
                <c:pt idx="676">
                  <c:v>199912.57898403174</c:v>
                </c:pt>
                <c:pt idx="677">
                  <c:v>200912.57898403174</c:v>
                </c:pt>
                <c:pt idx="678">
                  <c:v>201912.57898403174</c:v>
                </c:pt>
                <c:pt idx="679">
                  <c:v>202912.57898403174</c:v>
                </c:pt>
                <c:pt idx="680">
                  <c:v>203912.57898403174</c:v>
                </c:pt>
                <c:pt idx="682">
                  <c:v>203912.57898403174</c:v>
                </c:pt>
                <c:pt idx="686">
                  <c:v>204007.57898403174</c:v>
                </c:pt>
                <c:pt idx="687">
                  <c:v>206007.57898403174</c:v>
                </c:pt>
                <c:pt idx="690">
                  <c:v>206042.85898281095</c:v>
                </c:pt>
                <c:pt idx="691">
                  <c:v>206127.9989822006</c:v>
                </c:pt>
                <c:pt idx="692">
                  <c:v>206144.9989822006</c:v>
                </c:pt>
                <c:pt idx="693">
                  <c:v>206257.9989822006</c:v>
                </c:pt>
                <c:pt idx="694">
                  <c:v>207257.9989822006</c:v>
                </c:pt>
                <c:pt idx="695">
                  <c:v>207291.03898311613</c:v>
                </c:pt>
                <c:pt idx="696">
                  <c:v>207298.03898311613</c:v>
                </c:pt>
                <c:pt idx="697">
                  <c:v>207298.03898311613</c:v>
                </c:pt>
                <c:pt idx="703">
                  <c:v>207796.43897701276</c:v>
                </c:pt>
                <c:pt idx="704">
                  <c:v>211796.43897701276</c:v>
                </c:pt>
                <c:pt idx="705">
                  <c:v>211826.43897701276</c:v>
                </c:pt>
                <c:pt idx="706">
                  <c:v>212086.56898189551</c:v>
                </c:pt>
                <c:pt idx="707">
                  <c:v>212099.46898151404</c:v>
                </c:pt>
                <c:pt idx="709">
                  <c:v>212109.46898151404</c:v>
                </c:pt>
                <c:pt idx="710">
                  <c:v>213109.46898151404</c:v>
                </c:pt>
                <c:pt idx="716">
                  <c:v>213191.46898151404</c:v>
                </c:pt>
                <c:pt idx="717">
                  <c:v>214692.25902057646</c:v>
                </c:pt>
                <c:pt idx="718">
                  <c:v>214840.25902057646</c:v>
                </c:pt>
                <c:pt idx="719" formatCode="#,##0">
                  <c:v>214855.25902057646</c:v>
                </c:pt>
                <c:pt idx="722">
                  <c:v>214866.25902057646</c:v>
                </c:pt>
                <c:pt idx="731">
                  <c:v>221466.25902057646</c:v>
                </c:pt>
                <c:pt idx="732">
                  <c:v>221554.25902057646</c:v>
                </c:pt>
                <c:pt idx="733">
                  <c:v>221583.25902057646</c:v>
                </c:pt>
                <c:pt idx="734">
                  <c:v>221678.25902057646</c:v>
                </c:pt>
                <c:pt idx="738">
                  <c:v>222256.23900104521</c:v>
                </c:pt>
                <c:pt idx="739">
                  <c:v>222307.47900272362</c:v>
                </c:pt>
                <c:pt idx="745">
                  <c:v>222319.47900272362</c:v>
                </c:pt>
                <c:pt idx="746">
                  <c:v>223319.47900272362</c:v>
                </c:pt>
                <c:pt idx="747">
                  <c:v>224319.47900272362</c:v>
                </c:pt>
                <c:pt idx="748">
                  <c:v>225319.47900272362</c:v>
                </c:pt>
                <c:pt idx="749">
                  <c:v>225319.47900272362</c:v>
                </c:pt>
                <c:pt idx="750">
                  <c:v>225319.47900272362</c:v>
                </c:pt>
                <c:pt idx="751">
                  <c:v>225394.47900272362</c:v>
                </c:pt>
                <c:pt idx="752">
                  <c:v>225694.47900272362</c:v>
                </c:pt>
                <c:pt idx="758">
                  <c:v>225994.47900272362</c:v>
                </c:pt>
                <c:pt idx="759">
                  <c:v>227744.47900272362</c:v>
                </c:pt>
                <c:pt idx="761">
                  <c:v>227886.47900272362</c:v>
                </c:pt>
                <c:pt idx="762">
                  <c:v>228098.47900272362</c:v>
                </c:pt>
                <c:pt idx="763">
                  <c:v>228310.47900272362</c:v>
                </c:pt>
                <c:pt idx="764">
                  <c:v>229310.47900272362</c:v>
                </c:pt>
                <c:pt idx="765">
                  <c:v>230310.47900272362</c:v>
                </c:pt>
                <c:pt idx="767">
                  <c:v>230320.47900272362</c:v>
                </c:pt>
                <c:pt idx="769">
                  <c:v>230366.55900455458</c:v>
                </c:pt>
                <c:pt idx="770">
                  <c:v>230723.55900455458</c:v>
                </c:pt>
                <c:pt idx="771">
                  <c:v>230773.55900455458</c:v>
                </c:pt>
                <c:pt idx="772">
                  <c:v>230868.55900455458</c:v>
                </c:pt>
                <c:pt idx="773">
                  <c:v>230963.55900455458</c:v>
                </c:pt>
                <c:pt idx="774">
                  <c:v>231058.55900455458</c:v>
                </c:pt>
                <c:pt idx="776">
                  <c:v>231248.55900455458</c:v>
                </c:pt>
                <c:pt idx="778">
                  <c:v>232848.55900455458</c:v>
                </c:pt>
                <c:pt idx="779">
                  <c:v>232874.55900455458</c:v>
                </c:pt>
                <c:pt idx="780">
                  <c:v>232949.55900455458</c:v>
                </c:pt>
                <c:pt idx="781">
                  <c:v>232979.55900455458</c:v>
                </c:pt>
                <c:pt idx="782">
                  <c:v>234979.55900455458</c:v>
                </c:pt>
                <c:pt idx="784">
                  <c:v>235079.55900455458</c:v>
                </c:pt>
                <c:pt idx="785">
                  <c:v>235102.55900455458</c:v>
                </c:pt>
                <c:pt idx="787">
                  <c:v>235188.55900455458</c:v>
                </c:pt>
                <c:pt idx="789">
                  <c:v>235216.55900455458</c:v>
                </c:pt>
                <c:pt idx="790">
                  <c:v>235257.94400455468</c:v>
                </c:pt>
                <c:pt idx="794">
                  <c:v>235318.94400455468</c:v>
                </c:pt>
                <c:pt idx="795">
                  <c:v>235368.94400455468</c:v>
                </c:pt>
                <c:pt idx="799">
                  <c:v>235563.94400455468</c:v>
                </c:pt>
                <c:pt idx="800">
                  <c:v>236063.94400455468</c:v>
                </c:pt>
                <c:pt idx="802">
                  <c:v>238063.94400455468</c:v>
                </c:pt>
                <c:pt idx="803">
                  <c:v>239190.94400455468</c:v>
                </c:pt>
                <c:pt idx="804">
                  <c:v>240317.94400455468</c:v>
                </c:pt>
                <c:pt idx="805">
                  <c:v>241444.94400455468</c:v>
                </c:pt>
                <c:pt idx="806">
                  <c:v>242571.94400455468</c:v>
                </c:pt>
                <c:pt idx="807">
                  <c:v>243698.94400455468</c:v>
                </c:pt>
                <c:pt idx="808">
                  <c:v>243721.74400455473</c:v>
                </c:pt>
                <c:pt idx="809">
                  <c:v>244306.74400455473</c:v>
                </c:pt>
                <c:pt idx="810">
                  <c:v>244406.74400455473</c:v>
                </c:pt>
                <c:pt idx="811">
                  <c:v>244506.74400455473</c:v>
                </c:pt>
                <c:pt idx="812">
                  <c:v>244681.74400455473</c:v>
                </c:pt>
                <c:pt idx="817">
                  <c:v>245149.74400455473</c:v>
                </c:pt>
                <c:pt idx="818">
                  <c:v>245249.74400455473</c:v>
                </c:pt>
                <c:pt idx="819">
                  <c:v>245293.8440030287</c:v>
                </c:pt>
                <c:pt idx="820">
                  <c:v>245337.94400150297</c:v>
                </c:pt>
                <c:pt idx="821">
                  <c:v>245382.04399997724</c:v>
                </c:pt>
                <c:pt idx="822">
                  <c:v>245426.14399845121</c:v>
                </c:pt>
                <c:pt idx="823">
                  <c:v>245518.54399997724</c:v>
                </c:pt>
                <c:pt idx="824">
                  <c:v>245557.54399997724</c:v>
                </c:pt>
                <c:pt idx="825">
                  <c:v>245944.74399997728</c:v>
                </c:pt>
                <c:pt idx="826">
                  <c:v>247744.74399997728</c:v>
                </c:pt>
                <c:pt idx="830">
                  <c:v>247814.04400302871</c:v>
                </c:pt>
                <c:pt idx="831">
                  <c:v>247843.44400264724</c:v>
                </c:pt>
                <c:pt idx="832">
                  <c:v>247911.44400264724</c:v>
                </c:pt>
                <c:pt idx="834">
                  <c:v>248187.44400264724</c:v>
                </c:pt>
                <c:pt idx="842">
                  <c:v>248208.44400264724</c:v>
                </c:pt>
                <c:pt idx="845">
                  <c:v>248226.08400203689</c:v>
                </c:pt>
                <c:pt idx="846">
                  <c:v>248253.80400135028</c:v>
                </c:pt>
                <c:pt idx="847">
                  <c:v>248287.82400180801</c:v>
                </c:pt>
                <c:pt idx="848">
                  <c:v>248327.96400119778</c:v>
                </c:pt>
                <c:pt idx="849">
                  <c:v>248383.40399982448</c:v>
                </c:pt>
                <c:pt idx="850">
                  <c:v>248472.44400073998</c:v>
                </c:pt>
                <c:pt idx="851">
                  <c:v>248507.44400073998</c:v>
                </c:pt>
                <c:pt idx="852">
                  <c:v>248624.74400379168</c:v>
                </c:pt>
                <c:pt idx="853">
                  <c:v>248627.74400379168</c:v>
                </c:pt>
                <c:pt idx="854">
                  <c:v>248927.74400379168</c:v>
                </c:pt>
                <c:pt idx="855">
                  <c:v>248977.74400379168</c:v>
                </c:pt>
                <c:pt idx="857">
                  <c:v>249004.98400356292</c:v>
                </c:pt>
                <c:pt idx="859">
                  <c:v>249064.98400356292</c:v>
                </c:pt>
                <c:pt idx="860">
                  <c:v>249146.98400356292</c:v>
                </c:pt>
                <c:pt idx="861">
                  <c:v>249266.98400356292</c:v>
                </c:pt>
                <c:pt idx="862">
                  <c:v>249349.98400356292</c:v>
                </c:pt>
                <c:pt idx="863">
                  <c:v>249799.98400356292</c:v>
                </c:pt>
                <c:pt idx="864">
                  <c:v>250249.98400356292</c:v>
                </c:pt>
                <c:pt idx="866">
                  <c:v>250314.38400508868</c:v>
                </c:pt>
                <c:pt idx="870">
                  <c:v>250657.38400508868</c:v>
                </c:pt>
                <c:pt idx="871">
                  <c:v>250723.26400234207</c:v>
                </c:pt>
                <c:pt idx="872">
                  <c:v>250782.86400081628</c:v>
                </c:pt>
                <c:pt idx="873">
                  <c:v>250894.86400081628</c:v>
                </c:pt>
                <c:pt idx="874">
                  <c:v>250912.16400081632</c:v>
                </c:pt>
                <c:pt idx="875">
                  <c:v>250912.16400081632</c:v>
                </c:pt>
                <c:pt idx="876">
                  <c:v>252912.16400081632</c:v>
                </c:pt>
                <c:pt idx="877">
                  <c:v>253032.16400081632</c:v>
                </c:pt>
                <c:pt idx="884">
                  <c:v>253632.16400081632</c:v>
                </c:pt>
                <c:pt idx="885">
                  <c:v>253644.97400123594</c:v>
                </c:pt>
                <c:pt idx="889">
                  <c:v>253668.49400169365</c:v>
                </c:pt>
                <c:pt idx="890">
                  <c:v>253818.49400169365</c:v>
                </c:pt>
                <c:pt idx="891">
                  <c:v>253947.12400657637</c:v>
                </c:pt>
                <c:pt idx="892">
                  <c:v>253959.12400657637</c:v>
                </c:pt>
                <c:pt idx="895">
                  <c:v>254051.92400962822</c:v>
                </c:pt>
                <c:pt idx="896">
                  <c:v>254057.22400962826</c:v>
                </c:pt>
                <c:pt idx="897">
                  <c:v>254307.22400962826</c:v>
                </c:pt>
                <c:pt idx="898">
                  <c:v>256307.22400962826</c:v>
                </c:pt>
                <c:pt idx="899">
                  <c:v>256307.22400962826</c:v>
                </c:pt>
                <c:pt idx="900">
                  <c:v>256807.22400962826</c:v>
                </c:pt>
                <c:pt idx="904">
                  <c:v>256890.22400962826</c:v>
                </c:pt>
                <c:pt idx="905">
                  <c:v>256917.10400878903</c:v>
                </c:pt>
                <c:pt idx="907">
                  <c:v>256928.2040091705</c:v>
                </c:pt>
                <c:pt idx="908">
                  <c:v>257928.2040091705</c:v>
                </c:pt>
                <c:pt idx="910">
                  <c:v>258078.2040091705</c:v>
                </c:pt>
                <c:pt idx="911">
                  <c:v>258102.2040091705</c:v>
                </c:pt>
                <c:pt idx="913">
                  <c:v>258143.86400901791</c:v>
                </c:pt>
                <c:pt idx="914">
                  <c:v>258198.86400901791</c:v>
                </c:pt>
                <c:pt idx="915">
                  <c:v>260698.86400901791</c:v>
                </c:pt>
                <c:pt idx="916">
                  <c:v>260898.86400901791</c:v>
                </c:pt>
                <c:pt idx="918">
                  <c:v>260980.86400901791</c:v>
                </c:pt>
                <c:pt idx="919">
                  <c:v>262780.86400901794</c:v>
                </c:pt>
                <c:pt idx="920">
                  <c:v>263778.78399192821</c:v>
                </c:pt>
                <c:pt idx="921">
                  <c:v>264776.70397483819</c:v>
                </c:pt>
                <c:pt idx="922">
                  <c:v>265774.62395774812</c:v>
                </c:pt>
                <c:pt idx="923">
                  <c:v>266772.54394065856</c:v>
                </c:pt>
                <c:pt idx="924">
                  <c:v>267770.46392356872</c:v>
                </c:pt>
                <c:pt idx="925">
                  <c:v>268768.38390647888</c:v>
                </c:pt>
                <c:pt idx="926">
                  <c:v>268768.38390647888</c:v>
                </c:pt>
                <c:pt idx="927">
                  <c:v>268768.38390647888</c:v>
                </c:pt>
                <c:pt idx="931">
                  <c:v>268797.66390716552</c:v>
                </c:pt>
                <c:pt idx="932">
                  <c:v>268878.93390380894</c:v>
                </c:pt>
                <c:pt idx="933">
                  <c:v>269778.93390380894</c:v>
                </c:pt>
                <c:pt idx="935">
                  <c:v>269972.97389709472</c:v>
                </c:pt>
                <c:pt idx="936">
                  <c:v>272972.97389709472</c:v>
                </c:pt>
                <c:pt idx="937">
                  <c:v>275972.97389709472</c:v>
                </c:pt>
                <c:pt idx="938">
                  <c:v>275972.97389709472</c:v>
                </c:pt>
                <c:pt idx="940">
                  <c:v>276047.97389709472</c:v>
                </c:pt>
                <c:pt idx="942">
                  <c:v>276954.97389709472</c:v>
                </c:pt>
                <c:pt idx="944">
                  <c:v>277014.97389709472</c:v>
                </c:pt>
                <c:pt idx="945">
                  <c:v>277364.97389709472</c:v>
                </c:pt>
                <c:pt idx="946">
                  <c:v>277394.97389709472</c:v>
                </c:pt>
                <c:pt idx="947">
                  <c:v>277894.97389709472</c:v>
                </c:pt>
                <c:pt idx="950">
                  <c:v>277924.97389709472</c:v>
                </c:pt>
                <c:pt idx="952">
                  <c:v>277984.97389709472</c:v>
                </c:pt>
                <c:pt idx="953">
                  <c:v>278434.97389709472</c:v>
                </c:pt>
                <c:pt idx="954">
                  <c:v>278884.97389709472</c:v>
                </c:pt>
                <c:pt idx="955">
                  <c:v>280884.97389709472</c:v>
                </c:pt>
                <c:pt idx="957">
                  <c:v>280899.69389736175</c:v>
                </c:pt>
                <c:pt idx="958">
                  <c:v>280923.61389743775</c:v>
                </c:pt>
                <c:pt idx="959">
                  <c:v>280926.31389748573</c:v>
                </c:pt>
                <c:pt idx="963">
                  <c:v>281186.31389748573</c:v>
                </c:pt>
                <c:pt idx="966">
                  <c:v>281186.31389748573</c:v>
                </c:pt>
                <c:pt idx="967">
                  <c:v>281186.31389748573</c:v>
                </c:pt>
                <c:pt idx="968">
                  <c:v>281200.31389748573</c:v>
                </c:pt>
                <c:pt idx="969">
                  <c:v>282449.67388283729</c:v>
                </c:pt>
                <c:pt idx="970">
                  <c:v>282549.67388283729</c:v>
                </c:pt>
                <c:pt idx="972">
                  <c:v>282631.67388283729</c:v>
                </c:pt>
                <c:pt idx="973">
                  <c:v>284072.67388283729</c:v>
                </c:pt>
                <c:pt idx="975">
                  <c:v>284432.67388283729</c:v>
                </c:pt>
                <c:pt idx="976">
                  <c:v>284468.67388283729</c:v>
                </c:pt>
                <c:pt idx="979">
                  <c:v>284480.07388283731</c:v>
                </c:pt>
                <c:pt idx="980">
                  <c:v>284487.67388283729</c:v>
                </c:pt>
                <c:pt idx="982">
                  <c:v>284563.55388009071</c:v>
                </c:pt>
                <c:pt idx="983">
                  <c:v>284594.30388009071</c:v>
                </c:pt>
                <c:pt idx="984">
                  <c:v>284715.26387917547</c:v>
                </c:pt>
                <c:pt idx="988">
                  <c:v>284778.26387917547</c:v>
                </c:pt>
                <c:pt idx="990">
                  <c:v>284829.32388054847</c:v>
                </c:pt>
                <c:pt idx="991">
                  <c:v>285429.32388054847</c:v>
                </c:pt>
                <c:pt idx="995">
                  <c:v>285549.72388054861</c:v>
                </c:pt>
                <c:pt idx="996">
                  <c:v>285799.72388054861</c:v>
                </c:pt>
                <c:pt idx="998">
                  <c:v>285826.22388054861</c:v>
                </c:pt>
                <c:pt idx="1001">
                  <c:v>285826.22388054861</c:v>
                </c:pt>
                <c:pt idx="1002">
                  <c:v>285826.22388054861</c:v>
                </c:pt>
                <c:pt idx="1008">
                  <c:v>286311.22388054861</c:v>
                </c:pt>
                <c:pt idx="1009">
                  <c:v>288311.22388054861</c:v>
                </c:pt>
                <c:pt idx="1010">
                  <c:v>288411.22388054861</c:v>
                </c:pt>
                <c:pt idx="1013">
                  <c:v>288430.27387978561</c:v>
                </c:pt>
                <c:pt idx="1014">
                  <c:v>288433.27387978561</c:v>
                </c:pt>
                <c:pt idx="1015">
                  <c:v>288481.11387993814</c:v>
                </c:pt>
                <c:pt idx="1016">
                  <c:v>288615.61387993814</c:v>
                </c:pt>
                <c:pt idx="1017">
                  <c:v>289615.61387993814</c:v>
                </c:pt>
                <c:pt idx="1020">
                  <c:v>289715.61387993814</c:v>
                </c:pt>
                <c:pt idx="1023">
                  <c:v>289905.61387993814</c:v>
                </c:pt>
                <c:pt idx="1024">
                  <c:v>291905.61387993814</c:v>
                </c:pt>
                <c:pt idx="1025">
                  <c:v>292155.61387993814</c:v>
                </c:pt>
                <c:pt idx="1033">
                  <c:v>292525.41386773111</c:v>
                </c:pt>
                <c:pt idx="1034">
                  <c:v>292555.41386773111</c:v>
                </c:pt>
                <c:pt idx="1035">
                  <c:v>292585.41386773111</c:v>
                </c:pt>
                <c:pt idx="1036">
                  <c:v>293585.41386773111</c:v>
                </c:pt>
                <c:pt idx="1037">
                  <c:v>295085.41386773111</c:v>
                </c:pt>
                <c:pt idx="1040">
                  <c:v>295275.41386773111</c:v>
                </c:pt>
                <c:pt idx="1041">
                  <c:v>296075.41386773111</c:v>
                </c:pt>
                <c:pt idx="1042">
                  <c:v>296875.41386773111</c:v>
                </c:pt>
                <c:pt idx="1043">
                  <c:v>297875.41386773111</c:v>
                </c:pt>
                <c:pt idx="1044">
                  <c:v>299875.41386773111</c:v>
                </c:pt>
                <c:pt idx="1045">
                  <c:v>300875.41386773111</c:v>
                </c:pt>
                <c:pt idx="1046">
                  <c:v>301875.41386773111</c:v>
                </c:pt>
                <c:pt idx="1047">
                  <c:v>302875.41386773111</c:v>
                </c:pt>
                <c:pt idx="1048">
                  <c:v>302875.41386773111</c:v>
                </c:pt>
                <c:pt idx="1049">
                  <c:v>302893.89386727364</c:v>
                </c:pt>
                <c:pt idx="1054">
                  <c:v>302968.89386727364</c:v>
                </c:pt>
                <c:pt idx="1055">
                  <c:v>303007.89386727364</c:v>
                </c:pt>
                <c:pt idx="1056">
                  <c:v>303149.89386727364</c:v>
                </c:pt>
                <c:pt idx="1057">
                  <c:v>303349.89386727364</c:v>
                </c:pt>
                <c:pt idx="1058">
                  <c:v>305349.89386727364</c:v>
                </c:pt>
                <c:pt idx="1059">
                  <c:v>305724.89386727364</c:v>
                </c:pt>
                <c:pt idx="1061">
                  <c:v>306724.89386727364</c:v>
                </c:pt>
                <c:pt idx="1063">
                  <c:v>307024.89386727364</c:v>
                </c:pt>
                <c:pt idx="1064">
                  <c:v>308524.89386727364</c:v>
                </c:pt>
                <c:pt idx="1065">
                  <c:v>309524.89386727364</c:v>
                </c:pt>
                <c:pt idx="1066">
                  <c:v>311024.89386727364</c:v>
                </c:pt>
                <c:pt idx="1069">
                  <c:v>311274.89386727364</c:v>
                </c:pt>
                <c:pt idx="1070">
                  <c:v>311484.89386727364</c:v>
                </c:pt>
                <c:pt idx="1071">
                  <c:v>312104.89386727364</c:v>
                </c:pt>
                <c:pt idx="1072">
                  <c:v>312884.89386727364</c:v>
                </c:pt>
                <c:pt idx="1073">
                  <c:v>312959.89386727364</c:v>
                </c:pt>
                <c:pt idx="1074">
                  <c:v>313272.02387215622</c:v>
                </c:pt>
                <c:pt idx="1075">
                  <c:v>316272.02387215622</c:v>
                </c:pt>
                <c:pt idx="1077">
                  <c:v>316372.02387215622</c:v>
                </c:pt>
                <c:pt idx="1078">
                  <c:v>316422.02387215622</c:v>
                </c:pt>
                <c:pt idx="1079">
                  <c:v>316517.02387215622</c:v>
                </c:pt>
                <c:pt idx="1080">
                  <c:v>316612.02387215622</c:v>
                </c:pt>
                <c:pt idx="1081">
                  <c:v>316816.42387215653</c:v>
                </c:pt>
                <c:pt idx="1082">
                  <c:v>316917.22387520794</c:v>
                </c:pt>
                <c:pt idx="1083">
                  <c:v>317016.47387520794</c:v>
                </c:pt>
                <c:pt idx="1084">
                  <c:v>317038.87387520785</c:v>
                </c:pt>
                <c:pt idx="1085">
                  <c:v>317200.87387520785</c:v>
                </c:pt>
                <c:pt idx="1086">
                  <c:v>317200.87387520785</c:v>
                </c:pt>
                <c:pt idx="1088">
                  <c:v>317450.87387520785</c:v>
                </c:pt>
                <c:pt idx="1091">
                  <c:v>317543.2738767339</c:v>
                </c:pt>
                <c:pt idx="1092">
                  <c:v>317771.17387063033</c:v>
                </c:pt>
                <c:pt idx="1093">
                  <c:v>317786.17387063033</c:v>
                </c:pt>
                <c:pt idx="1094">
                  <c:v>317801.17387063033</c:v>
                </c:pt>
                <c:pt idx="1095">
                  <c:v>317841.17387063033</c:v>
                </c:pt>
                <c:pt idx="1096">
                  <c:v>317885.17387063033</c:v>
                </c:pt>
                <c:pt idx="1097">
                  <c:v>317951.17387063033</c:v>
                </c:pt>
                <c:pt idx="1100">
                  <c:v>318144.37386757857</c:v>
                </c:pt>
                <c:pt idx="1101">
                  <c:v>318381.57386452681</c:v>
                </c:pt>
                <c:pt idx="1105">
                  <c:v>318476.57386452681</c:v>
                </c:pt>
                <c:pt idx="1106">
                  <c:v>318527.64586312301</c:v>
                </c:pt>
                <c:pt idx="1107">
                  <c:v>319527.64586312301</c:v>
                </c:pt>
                <c:pt idx="1108">
                  <c:v>320527.64586312301</c:v>
                </c:pt>
                <c:pt idx="1110">
                  <c:v>320647.64586312301</c:v>
                </c:pt>
                <c:pt idx="1111">
                  <c:v>320767.64586312301</c:v>
                </c:pt>
                <c:pt idx="1112">
                  <c:v>320992.64586312301</c:v>
                </c:pt>
                <c:pt idx="1113">
                  <c:v>321026.68586403807</c:v>
                </c:pt>
                <c:pt idx="1116">
                  <c:v>322026.68586403807</c:v>
                </c:pt>
                <c:pt idx="1118">
                  <c:v>322028.63586403814</c:v>
                </c:pt>
                <c:pt idx="1121">
                  <c:v>323258.63586403814</c:v>
                </c:pt>
                <c:pt idx="1122">
                  <c:v>323424.95587136276</c:v>
                </c:pt>
                <c:pt idx="1123">
                  <c:v>323486.55586983683</c:v>
                </c:pt>
                <c:pt idx="1124">
                  <c:v>323600.51586892136</c:v>
                </c:pt>
                <c:pt idx="1125">
                  <c:v>324007.07586647995</c:v>
                </c:pt>
                <c:pt idx="1126">
                  <c:v>324222.07586647995</c:v>
                </c:pt>
                <c:pt idx="1128">
                  <c:v>324722.07586647995</c:v>
                </c:pt>
                <c:pt idx="1129">
                  <c:v>324947.07586647995</c:v>
                </c:pt>
                <c:pt idx="1130">
                  <c:v>324975.51086594589</c:v>
                </c:pt>
                <c:pt idx="1131">
                  <c:v>325004.17086579319</c:v>
                </c:pt>
                <c:pt idx="1132">
                  <c:v>325055.13086487754</c:v>
                </c:pt>
                <c:pt idx="1133">
                  <c:v>326055.13086487754</c:v>
                </c:pt>
                <c:pt idx="1134">
                  <c:v>326955.13086487754</c:v>
                </c:pt>
                <c:pt idx="1136">
                  <c:v>328455.13086487754</c:v>
                </c:pt>
                <c:pt idx="1138">
                  <c:v>328533.13086487754</c:v>
                </c:pt>
                <c:pt idx="1142">
                  <c:v>329533.13086487754</c:v>
                </c:pt>
                <c:pt idx="1143">
                  <c:v>331033.13086487754</c:v>
                </c:pt>
                <c:pt idx="1144">
                  <c:v>332533.13086487754</c:v>
                </c:pt>
                <c:pt idx="1145">
                  <c:v>332734.76086976065</c:v>
                </c:pt>
                <c:pt idx="1146">
                  <c:v>332959.76086976065</c:v>
                </c:pt>
                <c:pt idx="1148">
                  <c:v>332981.420869608</c:v>
                </c:pt>
                <c:pt idx="1149">
                  <c:v>333481.420869608</c:v>
                </c:pt>
                <c:pt idx="1150">
                  <c:v>334481.420869608</c:v>
                </c:pt>
                <c:pt idx="1151">
                  <c:v>335481.420869608</c:v>
                </c:pt>
                <c:pt idx="1152">
                  <c:v>336481.420869608</c:v>
                </c:pt>
                <c:pt idx="1154">
                  <c:v>336632.420869608</c:v>
                </c:pt>
                <c:pt idx="1155">
                  <c:v>336783.420869608</c:v>
                </c:pt>
                <c:pt idx="1157">
                  <c:v>336783.420869608</c:v>
                </c:pt>
                <c:pt idx="1158">
                  <c:v>336843.90086915024</c:v>
                </c:pt>
                <c:pt idx="1160">
                  <c:v>337843.90086915024</c:v>
                </c:pt>
                <c:pt idx="1161">
                  <c:v>337925.90086915024</c:v>
                </c:pt>
                <c:pt idx="1162">
                  <c:v>338045.90086915024</c:v>
                </c:pt>
                <c:pt idx="1163">
                  <c:v>338105.90086915024</c:v>
                </c:pt>
                <c:pt idx="1164">
                  <c:v>338110.90086915024</c:v>
                </c:pt>
                <c:pt idx="1168">
                  <c:v>338260.90086915024</c:v>
                </c:pt>
                <c:pt idx="1170">
                  <c:v>341092.90086915024</c:v>
                </c:pt>
                <c:pt idx="1171">
                  <c:v>341842.90086915024</c:v>
                </c:pt>
                <c:pt idx="1172">
                  <c:v>342842.90086915024</c:v>
                </c:pt>
                <c:pt idx="1173">
                  <c:v>343842.90086915024</c:v>
                </c:pt>
                <c:pt idx="1175">
                  <c:v>343869.40086915024</c:v>
                </c:pt>
                <c:pt idx="1177">
                  <c:v>344094.40086915024</c:v>
                </c:pt>
                <c:pt idx="1178">
                  <c:v>344332.80086304655</c:v>
                </c:pt>
                <c:pt idx="1179">
                  <c:v>344364.80086304655</c:v>
                </c:pt>
                <c:pt idx="1180">
                  <c:v>344443.76086213114</c:v>
                </c:pt>
                <c:pt idx="1181">
                  <c:v>344675.76086213114</c:v>
                </c:pt>
                <c:pt idx="1184">
                  <c:v>344705.75586213119</c:v>
                </c:pt>
                <c:pt idx="1186">
                  <c:v>345725.75586213119</c:v>
                </c:pt>
                <c:pt idx="1191">
                  <c:v>345820.75586213119</c:v>
                </c:pt>
                <c:pt idx="1192">
                  <c:v>345940.75586213119</c:v>
                </c:pt>
                <c:pt idx="1193">
                  <c:v>346190.75586213119</c:v>
                </c:pt>
                <c:pt idx="1194">
                  <c:v>346411.45586213114</c:v>
                </c:pt>
                <c:pt idx="1195">
                  <c:v>346635.45586213114</c:v>
                </c:pt>
                <c:pt idx="1196">
                  <c:v>348635.45586213114</c:v>
                </c:pt>
                <c:pt idx="1199">
                  <c:v>348708.95586213114</c:v>
                </c:pt>
                <c:pt idx="1200">
                  <c:v>348785.95586213114</c:v>
                </c:pt>
                <c:pt idx="1201">
                  <c:v>348925.95586213114</c:v>
                </c:pt>
                <c:pt idx="1202">
                  <c:v>349344.45586213114</c:v>
                </c:pt>
                <c:pt idx="1204">
                  <c:v>349604.45586213114</c:v>
                </c:pt>
                <c:pt idx="1205">
                  <c:v>350604.45586213114</c:v>
                </c:pt>
                <c:pt idx="1206">
                  <c:v>351604.45586213114</c:v>
                </c:pt>
                <c:pt idx="1207">
                  <c:v>351638.65586213081</c:v>
                </c:pt>
                <c:pt idx="1208">
                  <c:v>351703.61586121569</c:v>
                </c:pt>
                <c:pt idx="1209">
                  <c:v>353710.61586121569</c:v>
                </c:pt>
                <c:pt idx="1210">
                  <c:v>354710.61586121569</c:v>
                </c:pt>
                <c:pt idx="1211">
                  <c:v>354710.61586121569</c:v>
                </c:pt>
                <c:pt idx="1214">
                  <c:v>354908.61586121569</c:v>
                </c:pt>
                <c:pt idx="1215">
                  <c:v>356508.61586121569</c:v>
                </c:pt>
                <c:pt idx="1216">
                  <c:v>358231.61586121569</c:v>
                </c:pt>
                <c:pt idx="1217">
                  <c:v>360528.61586121569</c:v>
                </c:pt>
                <c:pt idx="1220">
                  <c:v>362128.61586121569</c:v>
                </c:pt>
                <c:pt idx="1221">
                  <c:v>363128.61586121569</c:v>
                </c:pt>
                <c:pt idx="1222">
                  <c:v>363202.53585938463</c:v>
                </c:pt>
                <c:pt idx="1223">
                  <c:v>364702.53585938463</c:v>
                </c:pt>
                <c:pt idx="1224">
                  <c:v>365932.53585938463</c:v>
                </c:pt>
                <c:pt idx="1225">
                  <c:v>367162.53585938463</c:v>
                </c:pt>
                <c:pt idx="1226">
                  <c:v>367189.38985947618</c:v>
                </c:pt>
                <c:pt idx="1227">
                  <c:v>367189.38985947618</c:v>
                </c:pt>
                <c:pt idx="1228">
                  <c:v>367189.38985947618</c:v>
                </c:pt>
                <c:pt idx="1229">
                  <c:v>369189.38985947618</c:v>
                </c:pt>
                <c:pt idx="1230">
                  <c:v>371189.38985947618</c:v>
                </c:pt>
                <c:pt idx="1231">
                  <c:v>373205.38985947618</c:v>
                </c:pt>
                <c:pt idx="1232">
                  <c:v>375221.38985947618</c:v>
                </c:pt>
                <c:pt idx="1234">
                  <c:v>375371.14985398267</c:v>
                </c:pt>
                <c:pt idx="1235">
                  <c:v>376471.14985398267</c:v>
                </c:pt>
                <c:pt idx="1237">
                  <c:v>376497.14985398267</c:v>
                </c:pt>
                <c:pt idx="1238">
                  <c:v>376497.14985398267</c:v>
                </c:pt>
                <c:pt idx="1239">
                  <c:v>379497.14985398267</c:v>
                </c:pt>
                <c:pt idx="1242">
                  <c:v>379747.14985398267</c:v>
                </c:pt>
                <c:pt idx="1243">
                  <c:v>380028.74986008654</c:v>
                </c:pt>
                <c:pt idx="1244">
                  <c:v>380192.74986008654</c:v>
                </c:pt>
                <c:pt idx="1245">
                  <c:v>382192.74986008654</c:v>
                </c:pt>
                <c:pt idx="1246">
                  <c:v>384208.74986008654</c:v>
                </c:pt>
                <c:pt idx="1248">
                  <c:v>384283.74986008654</c:v>
                </c:pt>
                <c:pt idx="1249">
                  <c:v>384483.74986008654</c:v>
                </c:pt>
                <c:pt idx="1250">
                  <c:v>384538.73986176529</c:v>
                </c:pt>
                <c:pt idx="1251">
                  <c:v>384595.549863138</c:v>
                </c:pt>
                <c:pt idx="1252">
                  <c:v>384652.66986207018</c:v>
                </c:pt>
                <c:pt idx="1253">
                  <c:v>384781.23986939469</c:v>
                </c:pt>
                <c:pt idx="1254">
                  <c:v>384918.77986268065</c:v>
                </c:pt>
                <c:pt idx="1255">
                  <c:v>385918.77986268065</c:v>
                </c:pt>
                <c:pt idx="1260">
                  <c:v>385930.77986268065</c:v>
                </c:pt>
                <c:pt idx="1261">
                  <c:v>388430.77986268065</c:v>
                </c:pt>
                <c:pt idx="1262">
                  <c:v>389430.77986268065</c:v>
                </c:pt>
                <c:pt idx="1263">
                  <c:v>389549.29985932395</c:v>
                </c:pt>
                <c:pt idx="1264">
                  <c:v>390343.25988129625</c:v>
                </c:pt>
                <c:pt idx="1265">
                  <c:v>390377.55988053331</c:v>
                </c:pt>
                <c:pt idx="1266">
                  <c:v>391127.55988053331</c:v>
                </c:pt>
                <c:pt idx="1267">
                  <c:v>392377.45990494714</c:v>
                </c:pt>
                <c:pt idx="1268">
                  <c:v>393627.35992936144</c:v>
                </c:pt>
                <c:pt idx="1269">
                  <c:v>394877.25995377562</c:v>
                </c:pt>
                <c:pt idx="1270">
                  <c:v>396127.15997818956</c:v>
                </c:pt>
                <c:pt idx="1272">
                  <c:v>396187.15997818956</c:v>
                </c:pt>
                <c:pt idx="1273">
                  <c:v>396537.15997818956</c:v>
                </c:pt>
                <c:pt idx="1274">
                  <c:v>396597.15997818956</c:v>
                </c:pt>
                <c:pt idx="1275">
                  <c:v>398097.15997818956</c:v>
                </c:pt>
                <c:pt idx="1276">
                  <c:v>400097.15997818956</c:v>
                </c:pt>
                <c:pt idx="1277">
                  <c:v>402097.15997818956</c:v>
                </c:pt>
                <c:pt idx="1279">
                  <c:v>402133.15997818956</c:v>
                </c:pt>
                <c:pt idx="1280">
                  <c:v>402148.15997818956</c:v>
                </c:pt>
                <c:pt idx="1281">
                  <c:v>405148.15997818956</c:v>
                </c:pt>
                <c:pt idx="1283">
                  <c:v>405407.15997818956</c:v>
                </c:pt>
                <c:pt idx="1284">
                  <c:v>405610.99997452775</c:v>
                </c:pt>
                <c:pt idx="1285">
                  <c:v>405610.99997452775</c:v>
                </c:pt>
                <c:pt idx="1288">
                  <c:v>405810.99997452775</c:v>
                </c:pt>
                <c:pt idx="1289">
                  <c:v>406810.99997452775</c:v>
                </c:pt>
                <c:pt idx="1290">
                  <c:v>412810.99997452775</c:v>
                </c:pt>
                <c:pt idx="1291">
                  <c:v>413140.99997452775</c:v>
                </c:pt>
                <c:pt idx="1292">
                  <c:v>413173.19997529039</c:v>
                </c:pt>
                <c:pt idx="1293">
                  <c:v>416173.19997529039</c:v>
                </c:pt>
                <c:pt idx="1294">
                  <c:v>419173.19997529039</c:v>
                </c:pt>
                <c:pt idx="1295">
                  <c:v>419648.19997529039</c:v>
                </c:pt>
                <c:pt idx="1296">
                  <c:v>421030.19997529039</c:v>
                </c:pt>
                <c:pt idx="1297">
                  <c:v>421030.19997529039</c:v>
                </c:pt>
                <c:pt idx="1300">
                  <c:v>422030.19997529039</c:v>
                </c:pt>
                <c:pt idx="1301">
                  <c:v>424030.19997529039</c:v>
                </c:pt>
                <c:pt idx="1303">
                  <c:v>425030.19997529039</c:v>
                </c:pt>
                <c:pt idx="1304">
                  <c:v>425530.19997529039</c:v>
                </c:pt>
                <c:pt idx="1305">
                  <c:v>425780.19997529039</c:v>
                </c:pt>
                <c:pt idx="1306">
                  <c:v>425785.19997529039</c:v>
                </c:pt>
                <c:pt idx="1307">
                  <c:v>425955.19997529039</c:v>
                </c:pt>
                <c:pt idx="1308">
                  <c:v>427955.19997529039</c:v>
                </c:pt>
                <c:pt idx="1309">
                  <c:v>429955.19997529039</c:v>
                </c:pt>
                <c:pt idx="1310">
                  <c:v>431955.19997529039</c:v>
                </c:pt>
                <c:pt idx="1312">
                  <c:v>433121.19997529039</c:v>
                </c:pt>
                <c:pt idx="1313">
                  <c:v>433143.99997529038</c:v>
                </c:pt>
                <c:pt idx="1315">
                  <c:v>433243.99997529038</c:v>
                </c:pt>
                <c:pt idx="1316">
                  <c:v>433243.99997529038</c:v>
                </c:pt>
                <c:pt idx="1317">
                  <c:v>434373.99997529038</c:v>
                </c:pt>
                <c:pt idx="1318">
                  <c:v>435571.99997529038</c:v>
                </c:pt>
                <c:pt idx="1320">
                  <c:v>435636.15497406956</c:v>
                </c:pt>
                <c:pt idx="1321">
                  <c:v>435709.47497376497</c:v>
                </c:pt>
                <c:pt idx="1322">
                  <c:v>435809.47497376497</c:v>
                </c:pt>
                <c:pt idx="1324">
                  <c:v>435833.47497376497</c:v>
                </c:pt>
                <c:pt idx="1325">
                  <c:v>435929.47497376497</c:v>
                </c:pt>
                <c:pt idx="1326">
                  <c:v>435959.47497376497</c:v>
                </c:pt>
                <c:pt idx="1327">
                  <c:v>436209.47497376497</c:v>
                </c:pt>
                <c:pt idx="1328">
                  <c:v>436269.47497376497</c:v>
                </c:pt>
                <c:pt idx="1329">
                  <c:v>436494.47497376497</c:v>
                </c:pt>
                <c:pt idx="1330">
                  <c:v>436719.47497376497</c:v>
                </c:pt>
                <c:pt idx="1331">
                  <c:v>437865.47497376497</c:v>
                </c:pt>
                <c:pt idx="1332">
                  <c:v>439011.47497376497</c:v>
                </c:pt>
                <c:pt idx="1333">
                  <c:v>440157.47497376497</c:v>
                </c:pt>
                <c:pt idx="1334">
                  <c:v>458157.47497376497</c:v>
                </c:pt>
                <c:pt idx="1335">
                  <c:v>459576.77502259263</c:v>
                </c:pt>
                <c:pt idx="1338">
                  <c:v>459616.27502259263</c:v>
                </c:pt>
                <c:pt idx="1340">
                  <c:v>459658.27502259263</c:v>
                </c:pt>
                <c:pt idx="1342">
                  <c:v>460231.27502259263</c:v>
                </c:pt>
                <c:pt idx="1343">
                  <c:v>465231.27502259263</c:v>
                </c:pt>
                <c:pt idx="1344">
                  <c:v>465270.77502259263</c:v>
                </c:pt>
                <c:pt idx="1346">
                  <c:v>465374.41502198216</c:v>
                </c:pt>
                <c:pt idx="1347">
                  <c:v>465490.50501832028</c:v>
                </c:pt>
                <c:pt idx="1348">
                  <c:v>467490.50501832028</c:v>
                </c:pt>
                <c:pt idx="1349">
                  <c:v>470990.50501832028</c:v>
                </c:pt>
                <c:pt idx="1350">
                  <c:v>472120.50501832028</c:v>
                </c:pt>
                <c:pt idx="1351">
                  <c:v>473250.50501832028</c:v>
                </c:pt>
                <c:pt idx="1352">
                  <c:v>474380.50501832028</c:v>
                </c:pt>
                <c:pt idx="1353">
                  <c:v>474682.9550305272</c:v>
                </c:pt>
                <c:pt idx="1354">
                  <c:v>474705.75503052725</c:v>
                </c:pt>
                <c:pt idx="1355">
                  <c:v>474735.75503052725</c:v>
                </c:pt>
                <c:pt idx="1356">
                  <c:v>474835.75503052725</c:v>
                </c:pt>
                <c:pt idx="1357">
                  <c:v>474938.35503052716</c:v>
                </c:pt>
                <c:pt idx="1358">
                  <c:v>475888.35503052716</c:v>
                </c:pt>
                <c:pt idx="1359">
                  <c:v>475983.35503052716</c:v>
                </c:pt>
                <c:pt idx="1360">
                  <c:v>476030.35503052716</c:v>
                </c:pt>
                <c:pt idx="1361">
                  <c:v>476185.35503052716</c:v>
                </c:pt>
                <c:pt idx="1362">
                  <c:v>476280.35503052716</c:v>
                </c:pt>
                <c:pt idx="1363">
                  <c:v>479280.35503052716</c:v>
                </c:pt>
                <c:pt idx="1367">
                  <c:v>479531.15503052715</c:v>
                </c:pt>
                <c:pt idx="1368">
                  <c:v>479551.63003090856</c:v>
                </c:pt>
                <c:pt idx="1370">
                  <c:v>479567.23003129021</c:v>
                </c:pt>
                <c:pt idx="1371">
                  <c:v>479608.73003129021</c:v>
                </c:pt>
                <c:pt idx="1372">
                  <c:v>479669.33002976421</c:v>
                </c:pt>
                <c:pt idx="1373">
                  <c:v>479733.13002900116</c:v>
                </c:pt>
                <c:pt idx="1374">
                  <c:v>479759.13002900116</c:v>
                </c:pt>
                <c:pt idx="1375">
                  <c:v>479834.13002900116</c:v>
                </c:pt>
                <c:pt idx="1376">
                  <c:v>479969.13002900116</c:v>
                </c:pt>
                <c:pt idx="1377">
                  <c:v>480169.13002900116</c:v>
                </c:pt>
                <c:pt idx="1378">
                  <c:v>480203.33002900123</c:v>
                </c:pt>
                <c:pt idx="1379">
                  <c:v>480298.33002900123</c:v>
                </c:pt>
                <c:pt idx="1380">
                  <c:v>481298.33002900123</c:v>
                </c:pt>
                <c:pt idx="1381">
                  <c:v>483298.33002900123</c:v>
                </c:pt>
                <c:pt idx="1382">
                  <c:v>485298.33002900123</c:v>
                </c:pt>
                <c:pt idx="1383">
                  <c:v>485327.03002976422</c:v>
                </c:pt>
                <c:pt idx="1384">
                  <c:v>485368.53002976422</c:v>
                </c:pt>
                <c:pt idx="1385">
                  <c:v>485668.53002976422</c:v>
                </c:pt>
                <c:pt idx="1386">
                  <c:v>486168.53002976422</c:v>
                </c:pt>
                <c:pt idx="1387">
                  <c:v>487168.53002976422</c:v>
                </c:pt>
                <c:pt idx="1388">
                  <c:v>488268.53002976422</c:v>
                </c:pt>
                <c:pt idx="1389">
                  <c:v>489768.53002976422</c:v>
                </c:pt>
                <c:pt idx="1390">
                  <c:v>489803.09003113752</c:v>
                </c:pt>
                <c:pt idx="1398">
                  <c:v>489818.09003113752</c:v>
                </c:pt>
                <c:pt idx="1399">
                  <c:v>490818.09003113752</c:v>
                </c:pt>
                <c:pt idx="1400">
                  <c:v>491818.09003113752</c:v>
                </c:pt>
                <c:pt idx="1401">
                  <c:v>492818.09003113752</c:v>
                </c:pt>
                <c:pt idx="1407">
                  <c:v>493018.09003113752</c:v>
                </c:pt>
                <c:pt idx="1408">
                  <c:v>493667.83002137195</c:v>
                </c:pt>
                <c:pt idx="1409">
                  <c:v>494317.57001160627</c:v>
                </c:pt>
                <c:pt idx="1410">
                  <c:v>496618.57001160627</c:v>
                </c:pt>
                <c:pt idx="1411">
                  <c:v>498919.57001160627</c:v>
                </c:pt>
                <c:pt idx="1412">
                  <c:v>499546.57001160627</c:v>
                </c:pt>
                <c:pt idx="1413">
                  <c:v>499746.57001160627</c:v>
                </c:pt>
                <c:pt idx="1414">
                  <c:v>500746.57001160627</c:v>
                </c:pt>
                <c:pt idx="1415">
                  <c:v>502654.57001160627</c:v>
                </c:pt>
                <c:pt idx="1416">
                  <c:v>503873.57001160627</c:v>
                </c:pt>
                <c:pt idx="1417">
                  <c:v>504430.57001160627</c:v>
                </c:pt>
                <c:pt idx="1418">
                  <c:v>505380.57001160627</c:v>
                </c:pt>
                <c:pt idx="1419">
                  <c:v>506330.57001160627</c:v>
                </c:pt>
                <c:pt idx="1420">
                  <c:v>506397.78001069091</c:v>
                </c:pt>
                <c:pt idx="1421">
                  <c:v>506427.78001069091</c:v>
                </c:pt>
                <c:pt idx="1424">
                  <c:v>506457.78001069091</c:v>
                </c:pt>
                <c:pt idx="1425">
                  <c:v>507407.78001069091</c:v>
                </c:pt>
                <c:pt idx="1426">
                  <c:v>508357.78001069091</c:v>
                </c:pt>
                <c:pt idx="1427">
                  <c:v>509307.78001069091</c:v>
                </c:pt>
                <c:pt idx="1428">
                  <c:v>510257.78001069091</c:v>
                </c:pt>
                <c:pt idx="1429">
                  <c:v>511207.78001069091</c:v>
                </c:pt>
                <c:pt idx="1430">
                  <c:v>512157.78001069091</c:v>
                </c:pt>
                <c:pt idx="1431">
                  <c:v>513107.78001069091</c:v>
                </c:pt>
                <c:pt idx="1432">
                  <c:v>513582.78001069091</c:v>
                </c:pt>
                <c:pt idx="1435">
                  <c:v>515421.78001069091</c:v>
                </c:pt>
                <c:pt idx="1436">
                  <c:v>515613.14001130109</c:v>
                </c:pt>
                <c:pt idx="1437">
                  <c:v>515708.14001130109</c:v>
                </c:pt>
                <c:pt idx="1438">
                  <c:v>515720.14001130109</c:v>
                </c:pt>
                <c:pt idx="1439">
                  <c:v>516277.14001130109</c:v>
                </c:pt>
                <c:pt idx="1440">
                  <c:v>517227.14001130109</c:v>
                </c:pt>
                <c:pt idx="1441">
                  <c:v>518177.14001130109</c:v>
                </c:pt>
                <c:pt idx="1442">
                  <c:v>518288.79001282738</c:v>
                </c:pt>
                <c:pt idx="1443">
                  <c:v>518538.79001282738</c:v>
                </c:pt>
                <c:pt idx="1444">
                  <c:v>519138.79001282738</c:v>
                </c:pt>
                <c:pt idx="1445">
                  <c:v>519738.79001282738</c:v>
                </c:pt>
                <c:pt idx="1446">
                  <c:v>520738.79001282738</c:v>
                </c:pt>
                <c:pt idx="1447">
                  <c:v>520750.75001286541</c:v>
                </c:pt>
                <c:pt idx="1448">
                  <c:v>520905.75001286541</c:v>
                </c:pt>
                <c:pt idx="1449">
                  <c:v>528905.75001286506</c:v>
                </c:pt>
                <c:pt idx="1459">
                  <c:v>528996.95001286501</c:v>
                </c:pt>
                <c:pt idx="1460">
                  <c:v>529096.95001286501</c:v>
                </c:pt>
                <c:pt idx="1461">
                  <c:v>530346.95001286501</c:v>
                </c:pt>
                <c:pt idx="1462">
                  <c:v>531346.95001286501</c:v>
                </c:pt>
                <c:pt idx="1463">
                  <c:v>532346.95001286501</c:v>
                </c:pt>
                <c:pt idx="1464">
                  <c:v>533346.95001286501</c:v>
                </c:pt>
                <c:pt idx="1465">
                  <c:v>534346.95001286501</c:v>
                </c:pt>
                <c:pt idx="1466">
                  <c:v>535346.95001286501</c:v>
                </c:pt>
                <c:pt idx="1467">
                  <c:v>535381.95001286501</c:v>
                </c:pt>
                <c:pt idx="1468">
                  <c:v>535416.95001286501</c:v>
                </c:pt>
                <c:pt idx="1469">
                  <c:v>535451.95001286501</c:v>
                </c:pt>
                <c:pt idx="1470">
                  <c:v>535486.95001286501</c:v>
                </c:pt>
                <c:pt idx="1471">
                  <c:v>535521.95001286501</c:v>
                </c:pt>
                <c:pt idx="1472">
                  <c:v>535556.95001286501</c:v>
                </c:pt>
                <c:pt idx="1473">
                  <c:v>535831.95001286501</c:v>
                </c:pt>
                <c:pt idx="1474">
                  <c:v>535831.95001286501</c:v>
                </c:pt>
                <c:pt idx="1475">
                  <c:v>535831.95001286501</c:v>
                </c:pt>
                <c:pt idx="1476">
                  <c:v>536331.95001286501</c:v>
                </c:pt>
                <c:pt idx="1477">
                  <c:v>537081.95001286501</c:v>
                </c:pt>
                <c:pt idx="1478">
                  <c:v>538307.95001286501</c:v>
                </c:pt>
                <c:pt idx="1479">
                  <c:v>538907.95001286501</c:v>
                </c:pt>
                <c:pt idx="1480">
                  <c:v>543507.95001286501</c:v>
                </c:pt>
                <c:pt idx="1481">
                  <c:v>544295.95001286501</c:v>
                </c:pt>
                <c:pt idx="1482">
                  <c:v>546204.95001286501</c:v>
                </c:pt>
                <c:pt idx="1483">
                  <c:v>548295.95001286501</c:v>
                </c:pt>
                <c:pt idx="1484">
                  <c:v>550386.95001286501</c:v>
                </c:pt>
                <c:pt idx="1488">
                  <c:v>553386.95001286501</c:v>
                </c:pt>
                <c:pt idx="1489">
                  <c:v>556386.95001286501</c:v>
                </c:pt>
                <c:pt idx="1490">
                  <c:v>556405.67001217837</c:v>
                </c:pt>
                <c:pt idx="1491">
                  <c:v>556630.67001217837</c:v>
                </c:pt>
                <c:pt idx="1492">
                  <c:v>556676.27001217776</c:v>
                </c:pt>
                <c:pt idx="1493">
                  <c:v>557348.99999264709</c:v>
                </c:pt>
                <c:pt idx="1494">
                  <c:v>557393.39999417297</c:v>
                </c:pt>
                <c:pt idx="1496">
                  <c:v>557593.39999417297</c:v>
                </c:pt>
                <c:pt idx="1497">
                  <c:v>557634.39999417297</c:v>
                </c:pt>
                <c:pt idx="1501">
                  <c:v>557920.39999417297</c:v>
                </c:pt>
                <c:pt idx="1502">
                  <c:v>557920.39999417297</c:v>
                </c:pt>
                <c:pt idx="1503">
                  <c:v>557981.83999279968</c:v>
                </c:pt>
                <c:pt idx="1504">
                  <c:v>558063.83999279968</c:v>
                </c:pt>
                <c:pt idx="1505">
                  <c:v>564063.83999279968</c:v>
                </c:pt>
                <c:pt idx="1506">
                  <c:v>564147.35998944275</c:v>
                </c:pt>
                <c:pt idx="1507">
                  <c:v>566147.35998944275</c:v>
                </c:pt>
                <c:pt idx="1508">
                  <c:v>566687.35998944275</c:v>
                </c:pt>
                <c:pt idx="1509">
                  <c:v>571187.35998944275</c:v>
                </c:pt>
                <c:pt idx="1510">
                  <c:v>572087.35998944275</c:v>
                </c:pt>
                <c:pt idx="1511">
                  <c:v>572285.23999432556</c:v>
                </c:pt>
                <c:pt idx="1512">
                  <c:v>572385.23999432556</c:v>
                </c:pt>
                <c:pt idx="1513">
                  <c:v>572425.27999524109</c:v>
                </c:pt>
                <c:pt idx="1514">
                  <c:v>572483.79999569838</c:v>
                </c:pt>
                <c:pt idx="1515">
                  <c:v>573065.79999569838</c:v>
                </c:pt>
                <c:pt idx="1516">
                  <c:v>574065.79999569838</c:v>
                </c:pt>
                <c:pt idx="1517">
                  <c:v>575065.79999569838</c:v>
                </c:pt>
                <c:pt idx="1518">
                  <c:v>576065.79999569838</c:v>
                </c:pt>
                <c:pt idx="1519">
                  <c:v>577148.79999569838</c:v>
                </c:pt>
                <c:pt idx="1520">
                  <c:v>577183.35999707214</c:v>
                </c:pt>
                <c:pt idx="1521">
                  <c:v>579583.35999707214</c:v>
                </c:pt>
                <c:pt idx="1522">
                  <c:v>581983.35999707214</c:v>
                </c:pt>
                <c:pt idx="1523">
                  <c:v>584383.35999707214</c:v>
                </c:pt>
                <c:pt idx="1526">
                  <c:v>584683.35999707214</c:v>
                </c:pt>
                <c:pt idx="1527">
                  <c:v>584717.55999707209</c:v>
                </c:pt>
                <c:pt idx="1528">
                  <c:v>584777.55999707209</c:v>
                </c:pt>
                <c:pt idx="1529">
                  <c:v>584845.95999707212</c:v>
                </c:pt>
                <c:pt idx="1530">
                  <c:v>584929.75999707216</c:v>
                </c:pt>
                <c:pt idx="1531">
                  <c:v>585553.75999707216</c:v>
                </c:pt>
                <c:pt idx="1532">
                  <c:v>587553.75999707216</c:v>
                </c:pt>
                <c:pt idx="1533">
                  <c:v>588353.75999707216</c:v>
                </c:pt>
                <c:pt idx="1535">
                  <c:v>589753.75999707216</c:v>
                </c:pt>
                <c:pt idx="1536">
                  <c:v>590551.25999707216</c:v>
                </c:pt>
                <c:pt idx="1537">
                  <c:v>591530.59001416189</c:v>
                </c:pt>
                <c:pt idx="1538">
                  <c:v>592509.92003125185</c:v>
                </c:pt>
                <c:pt idx="1539">
                  <c:v>592535.92003125185</c:v>
                </c:pt>
                <c:pt idx="1540">
                  <c:v>592725.92003125185</c:v>
                </c:pt>
                <c:pt idx="1541">
                  <c:v>592785.92003125185</c:v>
                </c:pt>
                <c:pt idx="1542">
                  <c:v>592867.92003125185</c:v>
                </c:pt>
                <c:pt idx="1543">
                  <c:v>593057.92003125185</c:v>
                </c:pt>
                <c:pt idx="1544">
                  <c:v>593532.92003125185</c:v>
                </c:pt>
                <c:pt idx="1545">
                  <c:v>594482.92003125185</c:v>
                </c:pt>
                <c:pt idx="1546">
                  <c:v>595432.92003125185</c:v>
                </c:pt>
                <c:pt idx="1547">
                  <c:v>596382.92003125185</c:v>
                </c:pt>
                <c:pt idx="1548">
                  <c:v>597332.92003125185</c:v>
                </c:pt>
                <c:pt idx="1549">
                  <c:v>598282.92003125185</c:v>
                </c:pt>
                <c:pt idx="1550">
                  <c:v>599232.92003125185</c:v>
                </c:pt>
                <c:pt idx="1551">
                  <c:v>600182.92003125185</c:v>
                </c:pt>
                <c:pt idx="1552">
                  <c:v>600682.92003125185</c:v>
                </c:pt>
                <c:pt idx="1553">
                  <c:v>601482.92003125185</c:v>
                </c:pt>
                <c:pt idx="1554">
                  <c:v>601564.92003125185</c:v>
                </c:pt>
                <c:pt idx="1557">
                  <c:v>601604.02002972644</c:v>
                </c:pt>
                <c:pt idx="1558">
                  <c:v>602079.220041933</c:v>
                </c:pt>
                <c:pt idx="1559">
                  <c:v>602189.220041933</c:v>
                </c:pt>
                <c:pt idx="1560">
                  <c:v>602689.220041933</c:v>
                </c:pt>
                <c:pt idx="1561">
                  <c:v>602725.62004193303</c:v>
                </c:pt>
                <c:pt idx="1562">
                  <c:v>604718.62004193303</c:v>
                </c:pt>
                <c:pt idx="1564">
                  <c:v>604908.62004193303</c:v>
                </c:pt>
                <c:pt idx="1565">
                  <c:v>605203.62004193303</c:v>
                </c:pt>
                <c:pt idx="1566">
                  <c:v>605342.85003766115</c:v>
                </c:pt>
                <c:pt idx="1567">
                  <c:v>605358.21003766032</c:v>
                </c:pt>
                <c:pt idx="1568">
                  <c:v>605508.21003766032</c:v>
                </c:pt>
                <c:pt idx="1569">
                  <c:v>611467.21003766032</c:v>
                </c:pt>
                <c:pt idx="1570">
                  <c:v>611497.21003766032</c:v>
                </c:pt>
                <c:pt idx="1571">
                  <c:v>612497.21003766032</c:v>
                </c:pt>
                <c:pt idx="1572">
                  <c:v>613497.21003766032</c:v>
                </c:pt>
                <c:pt idx="1573">
                  <c:v>614497.21003766032</c:v>
                </c:pt>
                <c:pt idx="1575">
                  <c:v>614508.99003739352</c:v>
                </c:pt>
                <c:pt idx="1576">
                  <c:v>616501.99003739352</c:v>
                </c:pt>
                <c:pt idx="1577">
                  <c:v>616515.99003739352</c:v>
                </c:pt>
                <c:pt idx="1578">
                  <c:v>618515.99003739352</c:v>
                </c:pt>
                <c:pt idx="1579">
                  <c:v>620015.99003739352</c:v>
                </c:pt>
                <c:pt idx="1580">
                  <c:v>622515.99003739352</c:v>
                </c:pt>
                <c:pt idx="1581">
                  <c:v>622567.92503876681</c:v>
                </c:pt>
                <c:pt idx="1582">
                  <c:v>622614.92503876681</c:v>
                </c:pt>
                <c:pt idx="1583">
                  <c:v>622661.92503876681</c:v>
                </c:pt>
                <c:pt idx="1584">
                  <c:v>622853.43004364963</c:v>
                </c:pt>
                <c:pt idx="1585">
                  <c:v>622869.73004364967</c:v>
                </c:pt>
                <c:pt idx="1586">
                  <c:v>623021.07003998698</c:v>
                </c:pt>
                <c:pt idx="1588">
                  <c:v>624021.07003998698</c:v>
                </c:pt>
                <c:pt idx="1589">
                  <c:v>625021.07003998698</c:v>
                </c:pt>
                <c:pt idx="1590">
                  <c:v>626021.07003998698</c:v>
                </c:pt>
                <c:pt idx="1591">
                  <c:v>626045.64003968239</c:v>
                </c:pt>
                <c:pt idx="1592">
                  <c:v>627243.20009827556</c:v>
                </c:pt>
                <c:pt idx="1593">
                  <c:v>628473.20009827556</c:v>
                </c:pt>
                <c:pt idx="1594">
                  <c:v>628673.20009827556</c:v>
                </c:pt>
                <c:pt idx="1595">
                  <c:v>629673.20009827556</c:v>
                </c:pt>
                <c:pt idx="1596">
                  <c:v>630673.20009827556</c:v>
                </c:pt>
                <c:pt idx="1597">
                  <c:v>631673.20009827556</c:v>
                </c:pt>
                <c:pt idx="1598">
                  <c:v>632673.20009827556</c:v>
                </c:pt>
                <c:pt idx="1599">
                  <c:v>633673.20009827556</c:v>
                </c:pt>
                <c:pt idx="1600">
                  <c:v>634673.20009827556</c:v>
                </c:pt>
                <c:pt idx="1601">
                  <c:v>634700.60009827616</c:v>
                </c:pt>
                <c:pt idx="1602">
                  <c:v>634700.60009827616</c:v>
                </c:pt>
                <c:pt idx="1603">
                  <c:v>635120.60009827616</c:v>
                </c:pt>
                <c:pt idx="1604">
                  <c:v>635380.57009827555</c:v>
                </c:pt>
                <c:pt idx="1605">
                  <c:v>636380.57009827555</c:v>
                </c:pt>
                <c:pt idx="1606">
                  <c:v>637380.57009827555</c:v>
                </c:pt>
                <c:pt idx="1607">
                  <c:v>638380.57009827555</c:v>
                </c:pt>
                <c:pt idx="1608">
                  <c:v>639380.57009827555</c:v>
                </c:pt>
                <c:pt idx="1609">
                  <c:v>639410.57009827555</c:v>
                </c:pt>
                <c:pt idx="1613">
                  <c:v>639423.57009827555</c:v>
                </c:pt>
                <c:pt idx="1614">
                  <c:v>639473.61009919166</c:v>
                </c:pt>
                <c:pt idx="1615">
                  <c:v>639491.60509919166</c:v>
                </c:pt>
                <c:pt idx="1616">
                  <c:v>639591.60509919166</c:v>
                </c:pt>
                <c:pt idx="1618">
                  <c:v>641272.60509919166</c:v>
                </c:pt>
                <c:pt idx="1619">
                  <c:v>643635.60509919166</c:v>
                </c:pt>
                <c:pt idx="1620">
                  <c:v>644635.60509919166</c:v>
                </c:pt>
                <c:pt idx="1621">
                  <c:v>645635.60509919166</c:v>
                </c:pt>
                <c:pt idx="1622">
                  <c:v>646635.60509919166</c:v>
                </c:pt>
                <c:pt idx="1623">
                  <c:v>647635.60509919166</c:v>
                </c:pt>
                <c:pt idx="1624">
                  <c:v>647835.60509919166</c:v>
                </c:pt>
                <c:pt idx="1625">
                  <c:v>648025.60509919166</c:v>
                </c:pt>
                <c:pt idx="1626">
                  <c:v>648833.30511139869</c:v>
                </c:pt>
                <c:pt idx="1627">
                  <c:v>648844.55511139869</c:v>
                </c:pt>
                <c:pt idx="1628">
                  <c:v>648939.55511139869</c:v>
                </c:pt>
                <c:pt idx="1629">
                  <c:v>648999.55511139869</c:v>
                </c:pt>
                <c:pt idx="1630">
                  <c:v>649029.55511139869</c:v>
                </c:pt>
                <c:pt idx="1631">
                  <c:v>649044.55511139869</c:v>
                </c:pt>
                <c:pt idx="1632">
                  <c:v>649067.05511139869</c:v>
                </c:pt>
                <c:pt idx="1633">
                  <c:v>650067.05511139869</c:v>
                </c:pt>
                <c:pt idx="1634">
                  <c:v>652067.05511139869</c:v>
                </c:pt>
                <c:pt idx="1635">
                  <c:v>654067.05511139869</c:v>
                </c:pt>
                <c:pt idx="1636">
                  <c:v>655517.05511139869</c:v>
                </c:pt>
                <c:pt idx="1637">
                  <c:v>657517.05511139869</c:v>
                </c:pt>
                <c:pt idx="1640">
                  <c:v>657810.05511139869</c:v>
                </c:pt>
                <c:pt idx="1641">
                  <c:v>658103.05511139869</c:v>
                </c:pt>
                <c:pt idx="1642">
                  <c:v>658396.05511139869</c:v>
                </c:pt>
                <c:pt idx="1644">
                  <c:v>661396.05511139869</c:v>
                </c:pt>
                <c:pt idx="1645">
                  <c:v>664396.05511139869</c:v>
                </c:pt>
                <c:pt idx="1646">
                  <c:v>667396.05511139869</c:v>
                </c:pt>
                <c:pt idx="1647">
                  <c:v>668396.05511139869</c:v>
                </c:pt>
                <c:pt idx="1648">
                  <c:v>671396.05511139869</c:v>
                </c:pt>
                <c:pt idx="1650">
                  <c:v>671414.50511216139</c:v>
                </c:pt>
                <c:pt idx="1651">
                  <c:v>672345.98509263049</c:v>
                </c:pt>
                <c:pt idx="1652">
                  <c:v>673280.65507554053</c:v>
                </c:pt>
                <c:pt idx="1653">
                  <c:v>674409.94511460303</c:v>
                </c:pt>
                <c:pt idx="1654">
                  <c:v>675539.2351536653</c:v>
                </c:pt>
                <c:pt idx="1655">
                  <c:v>676668.52519272803</c:v>
                </c:pt>
                <c:pt idx="1656">
                  <c:v>677797.81523179053</c:v>
                </c:pt>
                <c:pt idx="1657">
                  <c:v>678547.81523179053</c:v>
                </c:pt>
                <c:pt idx="1658">
                  <c:v>679310.22520493541</c:v>
                </c:pt>
                <c:pt idx="1659">
                  <c:v>680072.63517807866</c:v>
                </c:pt>
                <c:pt idx="1660">
                  <c:v>680147.63517807866</c:v>
                </c:pt>
                <c:pt idx="1664">
                  <c:v>680180.03517960536</c:v>
                </c:pt>
                <c:pt idx="1665">
                  <c:v>681180.03517960536</c:v>
                </c:pt>
                <c:pt idx="1666">
                  <c:v>682180.03517960536</c:v>
                </c:pt>
                <c:pt idx="1667">
                  <c:v>683180.03517960536</c:v>
                </c:pt>
                <c:pt idx="1668">
                  <c:v>683666.75518082641</c:v>
                </c:pt>
                <c:pt idx="1669">
                  <c:v>683679.75518082641</c:v>
                </c:pt>
                <c:pt idx="1672">
                  <c:v>684679.75518082641</c:v>
                </c:pt>
                <c:pt idx="1673">
                  <c:v>685679.75518082641</c:v>
                </c:pt>
                <c:pt idx="1674">
                  <c:v>686679.75518082641</c:v>
                </c:pt>
                <c:pt idx="1675">
                  <c:v>686829.75518082641</c:v>
                </c:pt>
                <c:pt idx="1678">
                  <c:v>688041.95513199805</c:v>
                </c:pt>
                <c:pt idx="1679">
                  <c:v>689254.15508316993</c:v>
                </c:pt>
                <c:pt idx="1680">
                  <c:v>690466.35503434262</c:v>
                </c:pt>
                <c:pt idx="1681">
                  <c:v>690514.29503296828</c:v>
                </c:pt>
                <c:pt idx="1682">
                  <c:v>692514.29503296828</c:v>
                </c:pt>
                <c:pt idx="1683">
                  <c:v>694514.29503296828</c:v>
                </c:pt>
                <c:pt idx="1684">
                  <c:v>696495.29503296828</c:v>
                </c:pt>
                <c:pt idx="1685">
                  <c:v>698495.29503296828</c:v>
                </c:pt>
                <c:pt idx="1686">
                  <c:v>698777.53502320347</c:v>
                </c:pt>
                <c:pt idx="1687">
                  <c:v>699047.53502320347</c:v>
                </c:pt>
                <c:pt idx="1693">
                  <c:v>700547.53502320347</c:v>
                </c:pt>
                <c:pt idx="1697">
                  <c:v>700676.82002686558</c:v>
                </c:pt>
                <c:pt idx="1699">
                  <c:v>700733.82002686558</c:v>
                </c:pt>
                <c:pt idx="1703">
                  <c:v>700801.03002595005</c:v>
                </c:pt>
                <c:pt idx="1704">
                  <c:v>700880.46002625464</c:v>
                </c:pt>
                <c:pt idx="1705">
                  <c:v>701020.99002503441</c:v>
                </c:pt>
                <c:pt idx="1706">
                  <c:v>701046.99002503441</c:v>
                </c:pt>
                <c:pt idx="1707">
                  <c:v>701236.99002503441</c:v>
                </c:pt>
                <c:pt idx="1708">
                  <c:v>702186.99002503441</c:v>
                </c:pt>
                <c:pt idx="1709">
                  <c:v>703136.99002503441</c:v>
                </c:pt>
                <c:pt idx="1710">
                  <c:v>704086.99002503441</c:v>
                </c:pt>
                <c:pt idx="1711">
                  <c:v>705036.99002503441</c:v>
                </c:pt>
                <c:pt idx="1712">
                  <c:v>705986.99002503441</c:v>
                </c:pt>
                <c:pt idx="1713">
                  <c:v>706061.99002503441</c:v>
                </c:pt>
                <c:pt idx="1714">
                  <c:v>706209.19002198218</c:v>
                </c:pt>
                <c:pt idx="1715">
                  <c:v>706259.19002198218</c:v>
                </c:pt>
                <c:pt idx="1716">
                  <c:v>706759.19002198218</c:v>
                </c:pt>
                <c:pt idx="1717">
                  <c:v>707284.19002198218</c:v>
                </c:pt>
                <c:pt idx="1719">
                  <c:v>707298.89002198214</c:v>
                </c:pt>
                <c:pt idx="1720">
                  <c:v>707324.49002198211</c:v>
                </c:pt>
                <c:pt idx="1721">
                  <c:v>707824.49002198211</c:v>
                </c:pt>
                <c:pt idx="1722">
                  <c:v>708574.49002198211</c:v>
                </c:pt>
                <c:pt idx="1723">
                  <c:v>708804.99002198211</c:v>
                </c:pt>
                <c:pt idx="1724">
                  <c:v>709958.99002198211</c:v>
                </c:pt>
                <c:pt idx="1725">
                  <c:v>711112.99002198211</c:v>
                </c:pt>
                <c:pt idx="1726">
                  <c:v>712266.99002198211</c:v>
                </c:pt>
                <c:pt idx="1727">
                  <c:v>713420.99002198211</c:v>
                </c:pt>
                <c:pt idx="1728">
                  <c:v>714574.99002198211</c:v>
                </c:pt>
                <c:pt idx="1731">
                  <c:v>714874.99002198211</c:v>
                </c:pt>
                <c:pt idx="1732">
                  <c:v>714890.35002163961</c:v>
                </c:pt>
                <c:pt idx="1740">
                  <c:v>714975.35002163961</c:v>
                </c:pt>
                <c:pt idx="1741">
                  <c:v>715060.35002163961</c:v>
                </c:pt>
                <c:pt idx="1742">
                  <c:v>715320.35002163961</c:v>
                </c:pt>
                <c:pt idx="1744">
                  <c:v>716320.35002163961</c:v>
                </c:pt>
                <c:pt idx="1745">
                  <c:v>718320.35002163961</c:v>
                </c:pt>
                <c:pt idx="1746">
                  <c:v>720320.35002163961</c:v>
                </c:pt>
                <c:pt idx="1747">
                  <c:v>720620.35002163961</c:v>
                </c:pt>
                <c:pt idx="1748">
                  <c:v>720920.35002163961</c:v>
                </c:pt>
                <c:pt idx="1749">
                  <c:v>721920.35002163961</c:v>
                </c:pt>
                <c:pt idx="1750">
                  <c:v>723420.35002163961</c:v>
                </c:pt>
                <c:pt idx="1751">
                  <c:v>724420.35002163961</c:v>
                </c:pt>
                <c:pt idx="1752">
                  <c:v>725420.35002163961</c:v>
                </c:pt>
                <c:pt idx="1753">
                  <c:v>725463.55002240243</c:v>
                </c:pt>
                <c:pt idx="1754">
                  <c:v>725750.92502240243</c:v>
                </c:pt>
                <c:pt idx="1755">
                  <c:v>727500.92502240243</c:v>
                </c:pt>
                <c:pt idx="1756">
                  <c:v>727554.47502163902</c:v>
                </c:pt>
                <c:pt idx="1757">
                  <c:v>727887.47502163902</c:v>
                </c:pt>
                <c:pt idx="1765">
                  <c:v>727890.77502163884</c:v>
                </c:pt>
                <c:pt idx="1766">
                  <c:v>728890.77502163884</c:v>
                </c:pt>
                <c:pt idx="1767">
                  <c:v>729890.77502163884</c:v>
                </c:pt>
                <c:pt idx="1768">
                  <c:v>730890.77502163884</c:v>
                </c:pt>
                <c:pt idx="1769">
                  <c:v>732890.77502163884</c:v>
                </c:pt>
                <c:pt idx="1770">
                  <c:v>734890.77502163884</c:v>
                </c:pt>
                <c:pt idx="1771">
                  <c:v>736890.77502163884</c:v>
                </c:pt>
                <c:pt idx="1774">
                  <c:v>738890.77502163884</c:v>
                </c:pt>
                <c:pt idx="1775">
                  <c:v>739410.77502163884</c:v>
                </c:pt>
                <c:pt idx="1776">
                  <c:v>739410.77502163884</c:v>
                </c:pt>
                <c:pt idx="1777">
                  <c:v>739485.77502163884</c:v>
                </c:pt>
                <c:pt idx="1778">
                  <c:v>739677.77502163884</c:v>
                </c:pt>
                <c:pt idx="1779">
                  <c:v>741677.77502163884</c:v>
                </c:pt>
                <c:pt idx="1780">
                  <c:v>742677.77502163884</c:v>
                </c:pt>
                <c:pt idx="1781">
                  <c:v>744677.77502163884</c:v>
                </c:pt>
                <c:pt idx="1782">
                  <c:v>746677.77502163884</c:v>
                </c:pt>
                <c:pt idx="1783">
                  <c:v>746677.77502163884</c:v>
                </c:pt>
                <c:pt idx="1784">
                  <c:v>748677.77502163884</c:v>
                </c:pt>
                <c:pt idx="1788">
                  <c:v>748692.62502202042</c:v>
                </c:pt>
                <c:pt idx="1789">
                  <c:v>749122.12502202042</c:v>
                </c:pt>
                <c:pt idx="1790">
                  <c:v>749137.12502202042</c:v>
                </c:pt>
                <c:pt idx="1791">
                  <c:v>749163.12502202042</c:v>
                </c:pt>
                <c:pt idx="1792">
                  <c:v>750697.12502202042</c:v>
                </c:pt>
                <c:pt idx="1796">
                  <c:v>751197.12502202042</c:v>
                </c:pt>
                <c:pt idx="1797">
                  <c:v>752197.12502202042</c:v>
                </c:pt>
                <c:pt idx="1799">
                  <c:v>752947.12502202042</c:v>
                </c:pt>
                <c:pt idx="1800">
                  <c:v>754672.12502202042</c:v>
                </c:pt>
                <c:pt idx="1801">
                  <c:v>756472.12502202042</c:v>
                </c:pt>
                <c:pt idx="1803">
                  <c:v>756527.12502202042</c:v>
                </c:pt>
                <c:pt idx="1804">
                  <c:v>757047.12502202042</c:v>
                </c:pt>
                <c:pt idx="1805">
                  <c:v>757058.16502198251</c:v>
                </c:pt>
                <c:pt idx="1806">
                  <c:v>758888.16502198251</c:v>
                </c:pt>
                <c:pt idx="1807">
                  <c:v>758933.54002198251</c:v>
                </c:pt>
                <c:pt idx="1810">
                  <c:v>759933.54002198251</c:v>
                </c:pt>
                <c:pt idx="1811">
                  <c:v>760933.54002198251</c:v>
                </c:pt>
                <c:pt idx="1812">
                  <c:v>761558.54002198251</c:v>
                </c:pt>
                <c:pt idx="1813">
                  <c:v>761699.64002808568</c:v>
                </c:pt>
                <c:pt idx="1814">
                  <c:v>761931.64002808568</c:v>
                </c:pt>
                <c:pt idx="1815">
                  <c:v>761987.50002869603</c:v>
                </c:pt>
                <c:pt idx="1816">
                  <c:v>762212.14002808568</c:v>
                </c:pt>
                <c:pt idx="1817">
                  <c:v>762307.14002808568</c:v>
                </c:pt>
                <c:pt idx="1821">
                  <c:v>762536.14002808568</c:v>
                </c:pt>
                <c:pt idx="1822">
                  <c:v>762906.14002808568</c:v>
                </c:pt>
                <c:pt idx="1823">
                  <c:v>762918.88002785703</c:v>
                </c:pt>
                <c:pt idx="1824">
                  <c:v>763418.88002785703</c:v>
                </c:pt>
                <c:pt idx="1825">
                  <c:v>764418.88002785703</c:v>
                </c:pt>
                <c:pt idx="1826">
                  <c:v>765418.88002785703</c:v>
                </c:pt>
                <c:pt idx="1831">
                  <c:v>765513.88002785703</c:v>
                </c:pt>
                <c:pt idx="1834">
                  <c:v>767513.88002785703</c:v>
                </c:pt>
                <c:pt idx="1835">
                  <c:v>768306.36000832554</c:v>
                </c:pt>
                <c:pt idx="1836">
                  <c:v>769307.11000832531</c:v>
                </c:pt>
                <c:pt idx="1837">
                  <c:v>770307.11000832531</c:v>
                </c:pt>
                <c:pt idx="1838">
                  <c:v>772307.11000832531</c:v>
                </c:pt>
                <c:pt idx="1839">
                  <c:v>773307.11000832531</c:v>
                </c:pt>
                <c:pt idx="1840">
                  <c:v>774307.11000832531</c:v>
                </c:pt>
                <c:pt idx="1841">
                  <c:v>775307.11000832531</c:v>
                </c:pt>
                <c:pt idx="1842">
                  <c:v>776557.11000832531</c:v>
                </c:pt>
                <c:pt idx="1843">
                  <c:v>777507.89498147008</c:v>
                </c:pt>
                <c:pt idx="1844">
                  <c:v>778115.89498147008</c:v>
                </c:pt>
                <c:pt idx="1845">
                  <c:v>780508.89498147008</c:v>
                </c:pt>
                <c:pt idx="1846">
                  <c:v>782508.89498147008</c:v>
                </c:pt>
                <c:pt idx="1847">
                  <c:v>783508.89498147008</c:v>
                </c:pt>
                <c:pt idx="1848">
                  <c:v>784508.89498147008</c:v>
                </c:pt>
                <c:pt idx="1849">
                  <c:v>785508.89498147008</c:v>
                </c:pt>
                <c:pt idx="1850">
                  <c:v>786508.89498147008</c:v>
                </c:pt>
                <c:pt idx="1851">
                  <c:v>786534.39498147008</c:v>
                </c:pt>
                <c:pt idx="1852">
                  <c:v>786649.59497841762</c:v>
                </c:pt>
                <c:pt idx="1853">
                  <c:v>786663.87497841776</c:v>
                </c:pt>
                <c:pt idx="1854">
                  <c:v>786729.68297707499</c:v>
                </c:pt>
                <c:pt idx="1855">
                  <c:v>786794.48298012733</c:v>
                </c:pt>
                <c:pt idx="1856">
                  <c:v>787993.92292153405</c:v>
                </c:pt>
                <c:pt idx="1857">
                  <c:v>789193.36286294064</c:v>
                </c:pt>
                <c:pt idx="1858">
                  <c:v>790392.80280434713</c:v>
                </c:pt>
                <c:pt idx="1859">
                  <c:v>791592.24274575198</c:v>
                </c:pt>
                <c:pt idx="1860">
                  <c:v>792791.68268715858</c:v>
                </c:pt>
                <c:pt idx="1861">
                  <c:v>794791.68268715858</c:v>
                </c:pt>
                <c:pt idx="1862">
                  <c:v>795041.68268715858</c:v>
                </c:pt>
                <c:pt idx="1863">
                  <c:v>797041.68268715858</c:v>
                </c:pt>
                <c:pt idx="1865">
                  <c:v>797269.18268715858</c:v>
                </c:pt>
                <c:pt idx="1866">
                  <c:v>797499.93268715905</c:v>
                </c:pt>
                <c:pt idx="1867">
                  <c:v>797538.33268868446</c:v>
                </c:pt>
                <c:pt idx="1871">
                  <c:v>797555.4876893711</c:v>
                </c:pt>
                <c:pt idx="1872">
                  <c:v>797658.33768784651</c:v>
                </c:pt>
                <c:pt idx="1875">
                  <c:v>797763.33768784651</c:v>
                </c:pt>
                <c:pt idx="1876">
                  <c:v>797948.93768784613</c:v>
                </c:pt>
                <c:pt idx="1877">
                  <c:v>798179.93768784613</c:v>
                </c:pt>
                <c:pt idx="1880">
                  <c:v>798198.5676870069</c:v>
                </c:pt>
                <c:pt idx="1881">
                  <c:v>800198.5676870069</c:v>
                </c:pt>
                <c:pt idx="1882">
                  <c:v>801198.5676870069</c:v>
                </c:pt>
                <c:pt idx="1883">
                  <c:v>802198.5676870069</c:v>
                </c:pt>
                <c:pt idx="1884">
                  <c:v>804198.5676870069</c:v>
                </c:pt>
                <c:pt idx="1885">
                  <c:v>805198.5676870069</c:v>
                </c:pt>
                <c:pt idx="1887">
                  <c:v>805240.5676870069</c:v>
                </c:pt>
                <c:pt idx="1889">
                  <c:v>805253.7276868535</c:v>
                </c:pt>
                <c:pt idx="1890">
                  <c:v>805753.7276868535</c:v>
                </c:pt>
                <c:pt idx="1891">
                  <c:v>806253.7276868535</c:v>
                </c:pt>
                <c:pt idx="1894">
                  <c:v>808253.7276868535</c:v>
                </c:pt>
                <c:pt idx="1895">
                  <c:v>808478.7276868535</c:v>
                </c:pt>
                <c:pt idx="1897">
                  <c:v>808925.32769295701</c:v>
                </c:pt>
                <c:pt idx="1898">
                  <c:v>809952.50774666737</c:v>
                </c:pt>
                <c:pt idx="1899">
                  <c:v>810979.68780037877</c:v>
                </c:pt>
                <c:pt idx="1900">
                  <c:v>811087.20779702184</c:v>
                </c:pt>
                <c:pt idx="1901">
                  <c:v>811098.58779702184</c:v>
                </c:pt>
                <c:pt idx="1902">
                  <c:v>813098.58779702184</c:v>
                </c:pt>
                <c:pt idx="1903">
                  <c:v>815098.58779702184</c:v>
                </c:pt>
                <c:pt idx="1904">
                  <c:v>817098.58779702184</c:v>
                </c:pt>
                <c:pt idx="1907">
                  <c:v>819198.58779702184</c:v>
                </c:pt>
                <c:pt idx="1908">
                  <c:v>821298.58779702184</c:v>
                </c:pt>
                <c:pt idx="1909">
                  <c:v>821398.58779702184</c:v>
                </c:pt>
                <c:pt idx="1910">
                  <c:v>822398.58779702184</c:v>
                </c:pt>
                <c:pt idx="1911">
                  <c:v>822508.58779702184</c:v>
                </c:pt>
                <c:pt idx="1913">
                  <c:v>823008.58779702184</c:v>
                </c:pt>
                <c:pt idx="1914">
                  <c:v>823733.58779702184</c:v>
                </c:pt>
                <c:pt idx="1915">
                  <c:v>825733.58779702184</c:v>
                </c:pt>
                <c:pt idx="1916">
                  <c:v>826733.58779702184</c:v>
                </c:pt>
                <c:pt idx="1918">
                  <c:v>829247.14785561629</c:v>
                </c:pt>
                <c:pt idx="1919">
                  <c:v>832247.14785561629</c:v>
                </c:pt>
                <c:pt idx="1922">
                  <c:v>832457.06785378454</c:v>
                </c:pt>
                <c:pt idx="1923">
                  <c:v>832502.66785378451</c:v>
                </c:pt>
                <c:pt idx="1925">
                  <c:v>833002.66785378451</c:v>
                </c:pt>
                <c:pt idx="1926">
                  <c:v>833014.06785378454</c:v>
                </c:pt>
                <c:pt idx="1927">
                  <c:v>833036.86785378517</c:v>
                </c:pt>
                <c:pt idx="1932">
                  <c:v>833536.86785378517</c:v>
                </c:pt>
                <c:pt idx="1933">
                  <c:v>833554.14785447181</c:v>
                </c:pt>
                <c:pt idx="1934">
                  <c:v>834054.14785447181</c:v>
                </c:pt>
                <c:pt idx="1935">
                  <c:v>836054.14785447181</c:v>
                </c:pt>
                <c:pt idx="1936">
                  <c:v>836554.14785447181</c:v>
                </c:pt>
                <c:pt idx="1937">
                  <c:v>837554.14785447181</c:v>
                </c:pt>
                <c:pt idx="1938">
                  <c:v>838554.14785447181</c:v>
                </c:pt>
                <c:pt idx="1939">
                  <c:v>839554.14785447181</c:v>
                </c:pt>
                <c:pt idx="1940">
                  <c:v>840554.14785447181</c:v>
                </c:pt>
                <c:pt idx="1941">
                  <c:v>842554.14785447181</c:v>
                </c:pt>
                <c:pt idx="1942">
                  <c:v>842575.26785531105</c:v>
                </c:pt>
                <c:pt idx="1943">
                  <c:v>842685.26785531105</c:v>
                </c:pt>
                <c:pt idx="1949">
                  <c:v>844179.22781624843</c:v>
                </c:pt>
                <c:pt idx="1950">
                  <c:v>845679.94778695144</c:v>
                </c:pt>
                <c:pt idx="1951">
                  <c:v>845695.63778695103</c:v>
                </c:pt>
                <c:pt idx="1952">
                  <c:v>846362.63778695103</c:v>
                </c:pt>
                <c:pt idx="1956">
                  <c:v>848362.63778695103</c:v>
                </c:pt>
                <c:pt idx="1957">
                  <c:v>848407.63778695103</c:v>
                </c:pt>
                <c:pt idx="1958">
                  <c:v>848452.63778695103</c:v>
                </c:pt>
                <c:pt idx="1959">
                  <c:v>848514.63778695103</c:v>
                </c:pt>
                <c:pt idx="1960">
                  <c:v>848664.63778695103</c:v>
                </c:pt>
                <c:pt idx="1961">
                  <c:v>848924.63778695103</c:v>
                </c:pt>
                <c:pt idx="1962">
                  <c:v>849284.63778695103</c:v>
                </c:pt>
                <c:pt idx="1963">
                  <c:v>849379.63778695103</c:v>
                </c:pt>
                <c:pt idx="1966">
                  <c:v>850964.63778695103</c:v>
                </c:pt>
                <c:pt idx="1967">
                  <c:v>851464.63778695103</c:v>
                </c:pt>
                <c:pt idx="1968">
                  <c:v>851475.81778695143</c:v>
                </c:pt>
                <c:pt idx="1969">
                  <c:v>852475.81778695143</c:v>
                </c:pt>
                <c:pt idx="1970">
                  <c:v>853475.81778695143</c:v>
                </c:pt>
                <c:pt idx="1971">
                  <c:v>854475.81778695143</c:v>
                </c:pt>
                <c:pt idx="1972">
                  <c:v>855475.81778695143</c:v>
                </c:pt>
                <c:pt idx="1973">
                  <c:v>857475.81778695143</c:v>
                </c:pt>
                <c:pt idx="1974">
                  <c:v>859475.81778695143</c:v>
                </c:pt>
                <c:pt idx="1976">
                  <c:v>859493.09778763773</c:v>
                </c:pt>
                <c:pt idx="1977">
                  <c:v>861493.09778763773</c:v>
                </c:pt>
                <c:pt idx="1978">
                  <c:v>861524.99778725649</c:v>
                </c:pt>
                <c:pt idx="1980">
                  <c:v>861535.31778725644</c:v>
                </c:pt>
                <c:pt idx="1982">
                  <c:v>861551.2477875615</c:v>
                </c:pt>
                <c:pt idx="1983">
                  <c:v>862551.2477875615</c:v>
                </c:pt>
                <c:pt idx="1984">
                  <c:v>863551.2477875615</c:v>
                </c:pt>
                <c:pt idx="1985">
                  <c:v>863801.2477875615</c:v>
                </c:pt>
                <c:pt idx="1986">
                  <c:v>864801.2477875615</c:v>
                </c:pt>
                <c:pt idx="1987">
                  <c:v>866301.2477875615</c:v>
                </c:pt>
                <c:pt idx="1989">
                  <c:v>866332.26778801891</c:v>
                </c:pt>
                <c:pt idx="1990">
                  <c:v>866348.26778801891</c:v>
                </c:pt>
                <c:pt idx="1991">
                  <c:v>868348.26778801891</c:v>
                </c:pt>
                <c:pt idx="1992">
                  <c:v>870348.26778801891</c:v>
                </c:pt>
                <c:pt idx="1993">
                  <c:v>871348.26778801891</c:v>
                </c:pt>
                <c:pt idx="1994">
                  <c:v>871360.02778824803</c:v>
                </c:pt>
                <c:pt idx="1996">
                  <c:v>873760.02778824803</c:v>
                </c:pt>
                <c:pt idx="1997">
                  <c:v>876160.02778824803</c:v>
                </c:pt>
                <c:pt idx="1998">
                  <c:v>876255.02778824803</c:v>
                </c:pt>
                <c:pt idx="1999">
                  <c:v>876755.02778824803</c:v>
                </c:pt>
                <c:pt idx="2000">
                  <c:v>877850.02778824803</c:v>
                </c:pt>
                <c:pt idx="2001">
                  <c:v>878350.02778824803</c:v>
                </c:pt>
                <c:pt idx="2002">
                  <c:v>880350.02778824803</c:v>
                </c:pt>
                <c:pt idx="2003">
                  <c:v>882350.02778824803</c:v>
                </c:pt>
                <c:pt idx="2006">
                  <c:v>882567.02778824803</c:v>
                </c:pt>
                <c:pt idx="2007">
                  <c:v>882784.02778824803</c:v>
                </c:pt>
                <c:pt idx="2008">
                  <c:v>882834.02778824803</c:v>
                </c:pt>
                <c:pt idx="2009">
                  <c:v>883334.02778824803</c:v>
                </c:pt>
                <c:pt idx="2013">
                  <c:v>883367.86778840062</c:v>
                </c:pt>
                <c:pt idx="2014">
                  <c:v>883478.86778840062</c:v>
                </c:pt>
                <c:pt idx="2015">
                  <c:v>883928.86778840062</c:v>
                </c:pt>
                <c:pt idx="2016">
                  <c:v>884023.11778840038</c:v>
                </c:pt>
                <c:pt idx="2017">
                  <c:v>885273.11778840038</c:v>
                </c:pt>
                <c:pt idx="2018">
                  <c:v>886273.11778840038</c:v>
                </c:pt>
                <c:pt idx="2019">
                  <c:v>887273.11778840038</c:v>
                </c:pt>
                <c:pt idx="2020">
                  <c:v>888273.11778840038</c:v>
                </c:pt>
                <c:pt idx="2021">
                  <c:v>889023.11778840038</c:v>
                </c:pt>
                <c:pt idx="2022">
                  <c:v>891023.11778840038</c:v>
                </c:pt>
                <c:pt idx="2023">
                  <c:v>893023.11778840038</c:v>
                </c:pt>
                <c:pt idx="2024">
                  <c:v>893523.11778840038</c:v>
                </c:pt>
                <c:pt idx="2025">
                  <c:v>893543.11778840038</c:v>
                </c:pt>
                <c:pt idx="2027">
                  <c:v>895037.07774933742</c:v>
                </c:pt>
                <c:pt idx="2028">
                  <c:v>895071.63775071141</c:v>
                </c:pt>
                <c:pt idx="2029">
                  <c:v>895148.91774949036</c:v>
                </c:pt>
                <c:pt idx="2030">
                  <c:v>895159.88274948997</c:v>
                </c:pt>
                <c:pt idx="2031">
                  <c:v>895454.88274948997</c:v>
                </c:pt>
                <c:pt idx="2033">
                  <c:v>895489.08274948981</c:v>
                </c:pt>
                <c:pt idx="2034">
                  <c:v>895515.48274948972</c:v>
                </c:pt>
                <c:pt idx="2035">
                  <c:v>895601.28275254229</c:v>
                </c:pt>
                <c:pt idx="2040">
                  <c:v>896101.28275254229</c:v>
                </c:pt>
                <c:pt idx="2041">
                  <c:v>896601.28275254229</c:v>
                </c:pt>
                <c:pt idx="2042">
                  <c:v>901601.28275254229</c:v>
                </c:pt>
                <c:pt idx="2043">
                  <c:v>901624.28275254229</c:v>
                </c:pt>
                <c:pt idx="2044">
                  <c:v>901636.65775254241</c:v>
                </c:pt>
                <c:pt idx="2045">
                  <c:v>901678.65775254241</c:v>
                </c:pt>
                <c:pt idx="2046">
                  <c:v>901690.05775254243</c:v>
                </c:pt>
                <c:pt idx="2049">
                  <c:v>903683.05775254243</c:v>
                </c:pt>
                <c:pt idx="2050">
                  <c:v>903875.32775681559</c:v>
                </c:pt>
                <c:pt idx="2051">
                  <c:v>904375.32775681559</c:v>
                </c:pt>
                <c:pt idx="2052">
                  <c:v>905375.32775681559</c:v>
                </c:pt>
                <c:pt idx="2053">
                  <c:v>907375.32775681559</c:v>
                </c:pt>
                <c:pt idx="2057">
                  <c:v>908375.32775681559</c:v>
                </c:pt>
                <c:pt idx="2058">
                  <c:v>910375.32775681559</c:v>
                </c:pt>
                <c:pt idx="2059">
                  <c:v>910390.82775681559</c:v>
                </c:pt>
                <c:pt idx="2060">
                  <c:v>912390.82775681559</c:v>
                </c:pt>
                <c:pt idx="2061">
                  <c:v>913660.76769822114</c:v>
                </c:pt>
                <c:pt idx="2062">
                  <c:v>913706.3676982217</c:v>
                </c:pt>
                <c:pt idx="2063">
                  <c:v>915431.3676982217</c:v>
                </c:pt>
                <c:pt idx="2064">
                  <c:v>916431.3676982217</c:v>
                </c:pt>
                <c:pt idx="2066">
                  <c:v>916447.6676982214</c:v>
                </c:pt>
                <c:pt idx="2070">
                  <c:v>916477.6676982214</c:v>
                </c:pt>
                <c:pt idx="2071">
                  <c:v>916528.06769974704</c:v>
                </c:pt>
                <c:pt idx="2072">
                  <c:v>916548.06769974704</c:v>
                </c:pt>
                <c:pt idx="2073">
                  <c:v>917048.06769974704</c:v>
                </c:pt>
                <c:pt idx="2074">
                  <c:v>918048.06769974704</c:v>
                </c:pt>
                <c:pt idx="2075">
                  <c:v>919048.06769974704</c:v>
                </c:pt>
                <c:pt idx="2077">
                  <c:v>923548.06769974704</c:v>
                </c:pt>
                <c:pt idx="2078">
                  <c:v>925548.06769974704</c:v>
                </c:pt>
                <c:pt idx="2079">
                  <c:v>929248.06769974704</c:v>
                </c:pt>
                <c:pt idx="2081">
                  <c:v>930248.06769974704</c:v>
                </c:pt>
                <c:pt idx="2082">
                  <c:v>931248.06769974704</c:v>
                </c:pt>
                <c:pt idx="2083">
                  <c:v>932248.06769974704</c:v>
                </c:pt>
                <c:pt idx="2084">
                  <c:v>933248.06769974704</c:v>
                </c:pt>
                <c:pt idx="2085">
                  <c:v>934248.06769974704</c:v>
                </c:pt>
                <c:pt idx="2086">
                  <c:v>935248.06769974704</c:v>
                </c:pt>
                <c:pt idx="2089">
                  <c:v>935698.06769974704</c:v>
                </c:pt>
                <c:pt idx="2090">
                  <c:v>941398.06769974704</c:v>
                </c:pt>
                <c:pt idx="2091">
                  <c:v>942398.06769974704</c:v>
                </c:pt>
                <c:pt idx="2092">
                  <c:v>946148.06769974704</c:v>
                </c:pt>
                <c:pt idx="2093">
                  <c:v>946598.06769974704</c:v>
                </c:pt>
                <c:pt idx="2095">
                  <c:v>946692.70769913669</c:v>
                </c:pt>
                <c:pt idx="2096">
                  <c:v>947892.14764054294</c:v>
                </c:pt>
                <c:pt idx="2097">
                  <c:v>949091.58758194919</c:v>
                </c:pt>
                <c:pt idx="2098">
                  <c:v>950291.02752335533</c:v>
                </c:pt>
                <c:pt idx="2099">
                  <c:v>951490.46746476204</c:v>
                </c:pt>
                <c:pt idx="2100">
                  <c:v>952689.90740616794</c:v>
                </c:pt>
                <c:pt idx="2101">
                  <c:v>953889.34734757419</c:v>
                </c:pt>
                <c:pt idx="2102">
                  <c:v>955088.78728897974</c:v>
                </c:pt>
                <c:pt idx="2103">
                  <c:v>956288.22723038669</c:v>
                </c:pt>
                <c:pt idx="2104">
                  <c:v>957487.66717179236</c:v>
                </c:pt>
                <c:pt idx="2105">
                  <c:v>958687.10711319896</c:v>
                </c:pt>
                <c:pt idx="2106">
                  <c:v>958947.10711319896</c:v>
                </c:pt>
                <c:pt idx="2107">
                  <c:v>960947.10711319896</c:v>
                </c:pt>
                <c:pt idx="2108">
                  <c:v>962947.10711319896</c:v>
                </c:pt>
                <c:pt idx="2109">
                  <c:v>964947.10711319896</c:v>
                </c:pt>
                <c:pt idx="2112">
                  <c:v>964971.10711319896</c:v>
                </c:pt>
                <c:pt idx="2113">
                  <c:v>965646.10711319896</c:v>
                </c:pt>
                <c:pt idx="2114">
                  <c:v>965658.14711319888</c:v>
                </c:pt>
                <c:pt idx="2115">
                  <c:v>965673.50711285521</c:v>
                </c:pt>
                <c:pt idx="2117">
                  <c:v>965686.50711285521</c:v>
                </c:pt>
                <c:pt idx="2118">
                  <c:v>965700.36711251258</c:v>
                </c:pt>
                <c:pt idx="2119">
                  <c:v>965840.72711312235</c:v>
                </c:pt>
                <c:pt idx="2122">
                  <c:v>966840.72711312235</c:v>
                </c:pt>
                <c:pt idx="2123">
                  <c:v>967217.85711800528</c:v>
                </c:pt>
                <c:pt idx="2125">
                  <c:v>967511.85711800528</c:v>
                </c:pt>
                <c:pt idx="2126">
                  <c:v>967640.10711800482</c:v>
                </c:pt>
                <c:pt idx="2127">
                  <c:v>967688.10711800482</c:v>
                </c:pt>
                <c:pt idx="2128">
                  <c:v>967740.10711800482</c:v>
                </c:pt>
                <c:pt idx="2129">
                  <c:v>967863.60711800482</c:v>
                </c:pt>
                <c:pt idx="2130">
                  <c:v>968863.60711800482</c:v>
                </c:pt>
                <c:pt idx="2139">
                  <c:v>968884.10711800482</c:v>
                </c:pt>
                <c:pt idx="2140">
                  <c:v>970884.10711800482</c:v>
                </c:pt>
                <c:pt idx="2141">
                  <c:v>971884.10711800482</c:v>
                </c:pt>
                <c:pt idx="2142">
                  <c:v>971928.50711800496</c:v>
                </c:pt>
                <c:pt idx="2143">
                  <c:v>972928.50711800496</c:v>
                </c:pt>
                <c:pt idx="2144">
                  <c:v>973053.50711800496</c:v>
                </c:pt>
                <c:pt idx="2146">
                  <c:v>973076.30711800524</c:v>
                </c:pt>
                <c:pt idx="2147">
                  <c:v>973201.30711800524</c:v>
                </c:pt>
                <c:pt idx="2148">
                  <c:v>973213.30711800524</c:v>
                </c:pt>
                <c:pt idx="2149">
                  <c:v>973266.10711800505</c:v>
                </c:pt>
                <c:pt idx="2150">
                  <c:v>973348.40711800521</c:v>
                </c:pt>
                <c:pt idx="2151">
                  <c:v>975348.40711800521</c:v>
                </c:pt>
                <c:pt idx="2152">
                  <c:v>975362.80711762432</c:v>
                </c:pt>
                <c:pt idx="2153">
                  <c:v>977362.80711762432</c:v>
                </c:pt>
                <c:pt idx="2154">
                  <c:v>977422.80711762432</c:v>
                </c:pt>
                <c:pt idx="2157">
                  <c:v>977567.6071206762</c:v>
                </c:pt>
                <c:pt idx="2158">
                  <c:v>977627.6071206762</c:v>
                </c:pt>
                <c:pt idx="2159">
                  <c:v>977687.6071206762</c:v>
                </c:pt>
                <c:pt idx="2160">
                  <c:v>978687.6071206762</c:v>
                </c:pt>
                <c:pt idx="2162">
                  <c:v>978697.59712067619</c:v>
                </c:pt>
                <c:pt idx="2163">
                  <c:v>978707.58712067618</c:v>
                </c:pt>
                <c:pt idx="2164">
                  <c:v>978717.57712067617</c:v>
                </c:pt>
                <c:pt idx="2165">
                  <c:v>978747.97712067619</c:v>
                </c:pt>
                <c:pt idx="2166">
                  <c:v>979747.97712067619</c:v>
                </c:pt>
                <c:pt idx="2167">
                  <c:v>980747.97712067619</c:v>
                </c:pt>
                <c:pt idx="2168">
                  <c:v>981267.32709626213</c:v>
                </c:pt>
                <c:pt idx="2169">
                  <c:v>982234.44709137932</c:v>
                </c:pt>
                <c:pt idx="2170">
                  <c:v>983734.44709137932</c:v>
                </c:pt>
                <c:pt idx="2171">
                  <c:v>985234.44709137932</c:v>
                </c:pt>
                <c:pt idx="2172">
                  <c:v>986734.44709137932</c:v>
                </c:pt>
                <c:pt idx="2175">
                  <c:v>986749.24709156947</c:v>
                </c:pt>
                <c:pt idx="2176">
                  <c:v>987749.24709156947</c:v>
                </c:pt>
                <c:pt idx="2177">
                  <c:v>987824.24709156947</c:v>
                </c:pt>
                <c:pt idx="2178">
                  <c:v>988473.2270720388</c:v>
                </c:pt>
                <c:pt idx="2180">
                  <c:v>990489.2270720388</c:v>
                </c:pt>
                <c:pt idx="2181">
                  <c:v>992489.2270720388</c:v>
                </c:pt>
                <c:pt idx="2184">
                  <c:v>992796.80705861142</c:v>
                </c:pt>
                <c:pt idx="2185">
                  <c:v>994297.52702931419</c:v>
                </c:pt>
                <c:pt idx="2186">
                  <c:v>995798.24700001732</c:v>
                </c:pt>
                <c:pt idx="2187">
                  <c:v>995844.74700001732</c:v>
                </c:pt>
                <c:pt idx="2188">
                  <c:v>997844.74700001732</c:v>
                </c:pt>
                <c:pt idx="2189">
                  <c:v>999844.74700001732</c:v>
                </c:pt>
                <c:pt idx="2190">
                  <c:v>999844.74700001732</c:v>
                </c:pt>
                <c:pt idx="2191">
                  <c:v>999855.49700001732</c:v>
                </c:pt>
                <c:pt idx="2192">
                  <c:v>999866.88700001733</c:v>
                </c:pt>
                <c:pt idx="2193">
                  <c:v>999883.6869992537</c:v>
                </c:pt>
                <c:pt idx="2194">
                  <c:v>999902.16699879663</c:v>
                </c:pt>
                <c:pt idx="2195">
                  <c:v>999950.16699879663</c:v>
                </c:pt>
                <c:pt idx="2196">
                  <c:v>1000950.1669987966</c:v>
                </c:pt>
                <c:pt idx="2197">
                  <c:v>1002950.1669987966</c:v>
                </c:pt>
                <c:pt idx="2198">
                  <c:v>1002950.1669987966</c:v>
                </c:pt>
                <c:pt idx="2200">
                  <c:v>1003000.1669987966</c:v>
                </c:pt>
                <c:pt idx="2201">
                  <c:v>1004000.1669987966</c:v>
                </c:pt>
                <c:pt idx="2204">
                  <c:v>1005003.367011004</c:v>
                </c:pt>
                <c:pt idx="2205">
                  <c:v>1006003.367011004</c:v>
                </c:pt>
                <c:pt idx="2206">
                  <c:v>1006078.367011004</c:v>
                </c:pt>
                <c:pt idx="2207">
                  <c:v>1006213.367011004</c:v>
                </c:pt>
                <c:pt idx="2208">
                  <c:v>1006348.367011004</c:v>
                </c:pt>
                <c:pt idx="2209">
                  <c:v>1007652.5270451833</c:v>
                </c:pt>
                <c:pt idx="2210">
                  <c:v>1010145.4069279967</c:v>
                </c:pt>
                <c:pt idx="2211">
                  <c:v>1010159.3769279966</c:v>
                </c:pt>
                <c:pt idx="2212">
                  <c:v>1010364.3769279966</c:v>
                </c:pt>
              </c:numCache>
            </c:numRef>
          </c:val>
        </c:ser>
        <c:ser>
          <c:idx val="1"/>
          <c:order val="1"/>
          <c:marker>
            <c:symbol val="none"/>
          </c:marker>
          <c:cat>
            <c:strRef>
              <c:f>'Table 4.23'!$E$1625:$E$3837</c:f>
              <c:strCache>
                <c:ptCount val="2213"/>
                <c:pt idx="0">
                  <c:v>1/5/09</c:v>
                </c:pt>
                <c:pt idx="1">
                  <c:v>1/6/09</c:v>
                </c:pt>
                <c:pt idx="2">
                  <c:v>1/15/09</c:v>
                </c:pt>
                <c:pt idx="3">
                  <c:v>01/20/2009</c:v>
                </c:pt>
                <c:pt idx="4">
                  <c:v>01/22/2009</c:v>
                </c:pt>
                <c:pt idx="5">
                  <c:v>1/28/09</c:v>
                </c:pt>
                <c:pt idx="6">
                  <c:v>02/05/2009</c:v>
                </c:pt>
                <c:pt idx="7">
                  <c:v>02/06/2009</c:v>
                </c:pt>
                <c:pt idx="8">
                  <c:v>2/9/09</c:v>
                </c:pt>
                <c:pt idx="9">
                  <c:v>02/09/2009</c:v>
                </c:pt>
                <c:pt idx="10">
                  <c:v>2/10/09</c:v>
                </c:pt>
                <c:pt idx="11">
                  <c:v>2/11/09</c:v>
                </c:pt>
                <c:pt idx="12">
                  <c:v>02/13/2009</c:v>
                </c:pt>
                <c:pt idx="13">
                  <c:v>2/17/09</c:v>
                </c:pt>
                <c:pt idx="14">
                  <c:v>2/17/09</c:v>
                </c:pt>
                <c:pt idx="15">
                  <c:v>2/25/09</c:v>
                </c:pt>
                <c:pt idx="16">
                  <c:v>2/25/09</c:v>
                </c:pt>
                <c:pt idx="17">
                  <c:v>3/10/09</c:v>
                </c:pt>
                <c:pt idx="18">
                  <c:v>3/15/09</c:v>
                </c:pt>
                <c:pt idx="19">
                  <c:v>3/15/09</c:v>
                </c:pt>
                <c:pt idx="20">
                  <c:v>3/20/09</c:v>
                </c:pt>
                <c:pt idx="21">
                  <c:v>03/20/2009</c:v>
                </c:pt>
                <c:pt idx="22">
                  <c:v>03/23/2009</c:v>
                </c:pt>
                <c:pt idx="23">
                  <c:v>3/24/09</c:v>
                </c:pt>
                <c:pt idx="24">
                  <c:v>3/30/09</c:v>
                </c:pt>
                <c:pt idx="25">
                  <c:v>3/30/09</c:v>
                </c:pt>
                <c:pt idx="26">
                  <c:v>04/06/2009</c:v>
                </c:pt>
                <c:pt idx="27">
                  <c:v>4/6/09</c:v>
                </c:pt>
                <c:pt idx="28">
                  <c:v>4/8/09</c:v>
                </c:pt>
                <c:pt idx="29">
                  <c:v>4/8/09</c:v>
                </c:pt>
                <c:pt idx="30">
                  <c:v>4/9/2009</c:v>
                </c:pt>
                <c:pt idx="31">
                  <c:v>04/10/2009</c:v>
                </c:pt>
                <c:pt idx="32">
                  <c:v>4/10/09</c:v>
                </c:pt>
                <c:pt idx="33">
                  <c:v>04/13/2009</c:v>
                </c:pt>
                <c:pt idx="34">
                  <c:v>4/13/09</c:v>
                </c:pt>
                <c:pt idx="35">
                  <c:v>4/17/09</c:v>
                </c:pt>
                <c:pt idx="36">
                  <c:v>4/21/09</c:v>
                </c:pt>
                <c:pt idx="37">
                  <c:v>04/22/2009</c:v>
                </c:pt>
                <c:pt idx="38">
                  <c:v>04/27/2009</c:v>
                </c:pt>
                <c:pt idx="39">
                  <c:v>4/29/09</c:v>
                </c:pt>
                <c:pt idx="40">
                  <c:v>4/29/2009</c:v>
                </c:pt>
                <c:pt idx="41">
                  <c:v>05/04/2009</c:v>
                </c:pt>
                <c:pt idx="42">
                  <c:v>05/04/2009</c:v>
                </c:pt>
                <c:pt idx="43">
                  <c:v>5/7/09</c:v>
                </c:pt>
                <c:pt idx="44">
                  <c:v>05/07/2009</c:v>
                </c:pt>
                <c:pt idx="45">
                  <c:v>05/07/2009</c:v>
                </c:pt>
                <c:pt idx="46">
                  <c:v>05/07/2009</c:v>
                </c:pt>
                <c:pt idx="47">
                  <c:v>05/08/2009</c:v>
                </c:pt>
                <c:pt idx="48">
                  <c:v>05/13/2009</c:v>
                </c:pt>
                <c:pt idx="49">
                  <c:v>5/14/09</c:v>
                </c:pt>
                <c:pt idx="50">
                  <c:v>05/15/2009</c:v>
                </c:pt>
                <c:pt idx="51">
                  <c:v>05/15/2009</c:v>
                </c:pt>
                <c:pt idx="52">
                  <c:v>5/19/09</c:v>
                </c:pt>
                <c:pt idx="53">
                  <c:v>5/21/09</c:v>
                </c:pt>
                <c:pt idx="54">
                  <c:v>05/21/2009</c:v>
                </c:pt>
                <c:pt idx="55">
                  <c:v>5/26/09</c:v>
                </c:pt>
                <c:pt idx="56">
                  <c:v>5/28/09</c:v>
                </c:pt>
                <c:pt idx="57">
                  <c:v>5/29/09</c:v>
                </c:pt>
                <c:pt idx="58">
                  <c:v>06/01/2009</c:v>
                </c:pt>
                <c:pt idx="59">
                  <c:v>06/03/2009</c:v>
                </c:pt>
                <c:pt idx="60">
                  <c:v>06/08/2009</c:v>
                </c:pt>
                <c:pt idx="61">
                  <c:v>6/10/09</c:v>
                </c:pt>
                <c:pt idx="62">
                  <c:v>06/12/2009</c:v>
                </c:pt>
                <c:pt idx="63">
                  <c:v>06/12/2009</c:v>
                </c:pt>
                <c:pt idx="64">
                  <c:v>06/12/2009</c:v>
                </c:pt>
                <c:pt idx="65">
                  <c:v>06/12/2009</c:v>
                </c:pt>
                <c:pt idx="66">
                  <c:v>06/17/2009</c:v>
                </c:pt>
                <c:pt idx="67">
                  <c:v>06/18/2009</c:v>
                </c:pt>
                <c:pt idx="68">
                  <c:v>06/18/2009</c:v>
                </c:pt>
                <c:pt idx="69">
                  <c:v>6/18/09</c:v>
                </c:pt>
                <c:pt idx="70">
                  <c:v>6/18/2009</c:v>
                </c:pt>
                <c:pt idx="71">
                  <c:v>6/19/09</c:v>
                </c:pt>
                <c:pt idx="72">
                  <c:v>6/22/09</c:v>
                </c:pt>
                <c:pt idx="73">
                  <c:v>6/23/09</c:v>
                </c:pt>
                <c:pt idx="74">
                  <c:v>6/23/09</c:v>
                </c:pt>
                <c:pt idx="75">
                  <c:v>06/25/2009</c:v>
                </c:pt>
                <c:pt idx="76">
                  <c:v>6/26/09</c:v>
                </c:pt>
                <c:pt idx="77">
                  <c:v>6/29/09</c:v>
                </c:pt>
                <c:pt idx="78">
                  <c:v>6/29/09</c:v>
                </c:pt>
                <c:pt idx="79">
                  <c:v>6/30/09</c:v>
                </c:pt>
                <c:pt idx="80">
                  <c:v>6/30/09</c:v>
                </c:pt>
                <c:pt idx="81">
                  <c:v>7/2/2009</c:v>
                </c:pt>
                <c:pt idx="82">
                  <c:v>7/3/09</c:v>
                </c:pt>
                <c:pt idx="83">
                  <c:v>07/06/2009</c:v>
                </c:pt>
                <c:pt idx="84">
                  <c:v>7/7/2009</c:v>
                </c:pt>
                <c:pt idx="85">
                  <c:v>7/9/2009</c:v>
                </c:pt>
                <c:pt idx="86">
                  <c:v>7/13/09</c:v>
                </c:pt>
                <c:pt idx="87">
                  <c:v>7/14/09</c:v>
                </c:pt>
                <c:pt idx="88">
                  <c:v>07/14/2009</c:v>
                </c:pt>
                <c:pt idx="89">
                  <c:v>07/14/2009</c:v>
                </c:pt>
                <c:pt idx="90">
                  <c:v>07/14/2009</c:v>
                </c:pt>
                <c:pt idx="91">
                  <c:v>07/16/2009</c:v>
                </c:pt>
                <c:pt idx="92">
                  <c:v>07/16/2009</c:v>
                </c:pt>
                <c:pt idx="93">
                  <c:v>07/16/2009</c:v>
                </c:pt>
                <c:pt idx="94">
                  <c:v>7/22/09</c:v>
                </c:pt>
                <c:pt idx="95">
                  <c:v>07/22/2009</c:v>
                </c:pt>
                <c:pt idx="96">
                  <c:v>7/23/09</c:v>
                </c:pt>
                <c:pt idx="97">
                  <c:v>7/23/2009</c:v>
                </c:pt>
                <c:pt idx="98">
                  <c:v>7/24/09</c:v>
                </c:pt>
                <c:pt idx="99">
                  <c:v>7/24/09</c:v>
                </c:pt>
                <c:pt idx="100">
                  <c:v>7/28/09</c:v>
                </c:pt>
                <c:pt idx="101">
                  <c:v>7/29/09</c:v>
                </c:pt>
                <c:pt idx="102">
                  <c:v>7/29/09</c:v>
                </c:pt>
                <c:pt idx="103">
                  <c:v>7/30/2009</c:v>
                </c:pt>
                <c:pt idx="104">
                  <c:v>07/31/2009</c:v>
                </c:pt>
                <c:pt idx="105">
                  <c:v>07/31/2009</c:v>
                </c:pt>
                <c:pt idx="106">
                  <c:v>08/04/2009</c:v>
                </c:pt>
                <c:pt idx="107">
                  <c:v>8/5/2009</c:v>
                </c:pt>
                <c:pt idx="108">
                  <c:v>8/6/2009</c:v>
                </c:pt>
                <c:pt idx="109">
                  <c:v>8/7/09</c:v>
                </c:pt>
                <c:pt idx="110">
                  <c:v>8/7/09</c:v>
                </c:pt>
                <c:pt idx="111">
                  <c:v>08/07/2009</c:v>
                </c:pt>
                <c:pt idx="112">
                  <c:v>08/10/2009</c:v>
                </c:pt>
                <c:pt idx="113">
                  <c:v>08/10/2009</c:v>
                </c:pt>
                <c:pt idx="114">
                  <c:v>8/10/09</c:v>
                </c:pt>
                <c:pt idx="115">
                  <c:v>8/10/2009</c:v>
                </c:pt>
                <c:pt idx="116">
                  <c:v>08/11/2009</c:v>
                </c:pt>
                <c:pt idx="117">
                  <c:v>08/11/2009</c:v>
                </c:pt>
                <c:pt idx="118">
                  <c:v>08/11/2009</c:v>
                </c:pt>
                <c:pt idx="119">
                  <c:v>08/11/2009</c:v>
                </c:pt>
                <c:pt idx="120">
                  <c:v>8/13/2009</c:v>
                </c:pt>
                <c:pt idx="121">
                  <c:v>08/14/2009</c:v>
                </c:pt>
                <c:pt idx="122">
                  <c:v>8/17/09</c:v>
                </c:pt>
                <c:pt idx="123">
                  <c:v>8/25/09</c:v>
                </c:pt>
                <c:pt idx="124">
                  <c:v>08/27/2009</c:v>
                </c:pt>
                <c:pt idx="125">
                  <c:v>9/3/2009</c:v>
                </c:pt>
                <c:pt idx="126">
                  <c:v>9/3/2009</c:v>
                </c:pt>
                <c:pt idx="127">
                  <c:v>9/8/09</c:v>
                </c:pt>
                <c:pt idx="128">
                  <c:v>9/8/09</c:v>
                </c:pt>
                <c:pt idx="129">
                  <c:v>09/08/2009</c:v>
                </c:pt>
                <c:pt idx="130">
                  <c:v>09/08/2009</c:v>
                </c:pt>
                <c:pt idx="131">
                  <c:v>9/8/09</c:v>
                </c:pt>
                <c:pt idx="132">
                  <c:v>09/08/2009</c:v>
                </c:pt>
                <c:pt idx="133">
                  <c:v>09/09/2009</c:v>
                </c:pt>
                <c:pt idx="134">
                  <c:v>09/10/2009</c:v>
                </c:pt>
                <c:pt idx="135">
                  <c:v>09/10/2009</c:v>
                </c:pt>
                <c:pt idx="136">
                  <c:v>09/14/2009</c:v>
                </c:pt>
                <c:pt idx="137">
                  <c:v>09/14/2009</c:v>
                </c:pt>
                <c:pt idx="138">
                  <c:v>9/15/09</c:v>
                </c:pt>
                <c:pt idx="139">
                  <c:v>09/17/2009</c:v>
                </c:pt>
                <c:pt idx="140">
                  <c:v>09/17/2009</c:v>
                </c:pt>
                <c:pt idx="141">
                  <c:v>9/17/2009</c:v>
                </c:pt>
                <c:pt idx="142">
                  <c:v>09/18/2009</c:v>
                </c:pt>
                <c:pt idx="143">
                  <c:v>09/18/2009</c:v>
                </c:pt>
                <c:pt idx="144">
                  <c:v>09/22/2009</c:v>
                </c:pt>
                <c:pt idx="145">
                  <c:v>9/23/2009</c:v>
                </c:pt>
                <c:pt idx="146">
                  <c:v>09/24/2009</c:v>
                </c:pt>
                <c:pt idx="147">
                  <c:v>09/25/2009</c:v>
                </c:pt>
                <c:pt idx="148">
                  <c:v>9/25/09</c:v>
                </c:pt>
                <c:pt idx="149">
                  <c:v>09/28/2009</c:v>
                </c:pt>
                <c:pt idx="150">
                  <c:v>09/28/2009</c:v>
                </c:pt>
                <c:pt idx="151">
                  <c:v>09/29/2009</c:v>
                </c:pt>
                <c:pt idx="152">
                  <c:v>09/30/2009</c:v>
                </c:pt>
                <c:pt idx="153">
                  <c:v>09/30/2009</c:v>
                </c:pt>
                <c:pt idx="154">
                  <c:v>10/01/2009</c:v>
                </c:pt>
                <c:pt idx="155">
                  <c:v>10/1/09</c:v>
                </c:pt>
                <c:pt idx="156">
                  <c:v>10/01/2009</c:v>
                </c:pt>
                <c:pt idx="157">
                  <c:v>10/02/2009</c:v>
                </c:pt>
                <c:pt idx="158">
                  <c:v>10/02/2009</c:v>
                </c:pt>
                <c:pt idx="159">
                  <c:v>10/6/09</c:v>
                </c:pt>
                <c:pt idx="160">
                  <c:v>10/6/09</c:v>
                </c:pt>
                <c:pt idx="161">
                  <c:v>10/6/09</c:v>
                </c:pt>
                <c:pt idx="162">
                  <c:v>10/8/2009</c:v>
                </c:pt>
                <c:pt idx="163">
                  <c:v>10/9/09</c:v>
                </c:pt>
                <c:pt idx="164">
                  <c:v>10/9/09</c:v>
                </c:pt>
                <c:pt idx="165">
                  <c:v>10/12/2009</c:v>
                </c:pt>
                <c:pt idx="166">
                  <c:v>10/12/2009</c:v>
                </c:pt>
                <c:pt idx="167">
                  <c:v>10/13/09</c:v>
                </c:pt>
                <c:pt idx="168">
                  <c:v>10/15/2009</c:v>
                </c:pt>
                <c:pt idx="169">
                  <c:v>10/16/09</c:v>
                </c:pt>
                <c:pt idx="170">
                  <c:v>10/16/09</c:v>
                </c:pt>
                <c:pt idx="171">
                  <c:v>10/16/09</c:v>
                </c:pt>
                <c:pt idx="172">
                  <c:v>10/18/09</c:v>
                </c:pt>
                <c:pt idx="173">
                  <c:v>10/19/2009</c:v>
                </c:pt>
                <c:pt idx="174">
                  <c:v>10/21/09</c:v>
                </c:pt>
                <c:pt idx="175">
                  <c:v>10/21/09</c:v>
                </c:pt>
                <c:pt idx="176">
                  <c:v>10/25/2009</c:v>
                </c:pt>
                <c:pt idx="177">
                  <c:v>10/27/2009</c:v>
                </c:pt>
                <c:pt idx="178">
                  <c:v>10/27/2009</c:v>
                </c:pt>
                <c:pt idx="179">
                  <c:v>10/27/2009</c:v>
                </c:pt>
                <c:pt idx="180">
                  <c:v>10/27/2009</c:v>
                </c:pt>
                <c:pt idx="181">
                  <c:v>10/27/2009</c:v>
                </c:pt>
                <c:pt idx="182">
                  <c:v>10/29/09</c:v>
                </c:pt>
                <c:pt idx="183">
                  <c:v>10/30/09</c:v>
                </c:pt>
                <c:pt idx="184">
                  <c:v>11/3/09</c:v>
                </c:pt>
                <c:pt idx="185">
                  <c:v>11/5/09</c:v>
                </c:pt>
                <c:pt idx="186">
                  <c:v>11/05/2009</c:v>
                </c:pt>
                <c:pt idx="187">
                  <c:v>11/5/09</c:v>
                </c:pt>
                <c:pt idx="188">
                  <c:v>11/06/2009</c:v>
                </c:pt>
                <c:pt idx="189">
                  <c:v>11/9/09</c:v>
                </c:pt>
                <c:pt idx="190">
                  <c:v>11/10/09</c:v>
                </c:pt>
                <c:pt idx="191">
                  <c:v>11/10/2009</c:v>
                </c:pt>
                <c:pt idx="192">
                  <c:v>11/13/09</c:v>
                </c:pt>
                <c:pt idx="193">
                  <c:v>11/13/09</c:v>
                </c:pt>
                <c:pt idx="194">
                  <c:v>11/13/09</c:v>
                </c:pt>
                <c:pt idx="195">
                  <c:v>11/13/09</c:v>
                </c:pt>
                <c:pt idx="196">
                  <c:v>11/16/09</c:v>
                </c:pt>
                <c:pt idx="197">
                  <c:v>11/16/09</c:v>
                </c:pt>
                <c:pt idx="198">
                  <c:v>11/16/2009</c:v>
                </c:pt>
                <c:pt idx="199">
                  <c:v>11/16/2009</c:v>
                </c:pt>
                <c:pt idx="200">
                  <c:v>11/17/09</c:v>
                </c:pt>
                <c:pt idx="201">
                  <c:v>11/17/2009</c:v>
                </c:pt>
                <c:pt idx="202">
                  <c:v>11/17/2009</c:v>
                </c:pt>
                <c:pt idx="203">
                  <c:v>11/17/2009</c:v>
                </c:pt>
                <c:pt idx="204">
                  <c:v>11/18/2009</c:v>
                </c:pt>
                <c:pt idx="205">
                  <c:v>11/19/09</c:v>
                </c:pt>
                <c:pt idx="206">
                  <c:v>11/20/09</c:v>
                </c:pt>
                <c:pt idx="207">
                  <c:v>11/20/2009</c:v>
                </c:pt>
                <c:pt idx="208">
                  <c:v>11/20/2009</c:v>
                </c:pt>
                <c:pt idx="209">
                  <c:v>11/24/2009</c:v>
                </c:pt>
                <c:pt idx="210">
                  <c:v>11/25/09</c:v>
                </c:pt>
                <c:pt idx="211">
                  <c:v>11/25/09</c:v>
                </c:pt>
                <c:pt idx="212">
                  <c:v>11/25/09</c:v>
                </c:pt>
                <c:pt idx="213">
                  <c:v>11/25/2009</c:v>
                </c:pt>
                <c:pt idx="214">
                  <c:v>11/30/2009</c:v>
                </c:pt>
                <c:pt idx="215">
                  <c:v>11/30/2009</c:v>
                </c:pt>
                <c:pt idx="216">
                  <c:v>11/30/2009</c:v>
                </c:pt>
                <c:pt idx="217">
                  <c:v>11/30/09</c:v>
                </c:pt>
                <c:pt idx="218">
                  <c:v>12/1/09</c:v>
                </c:pt>
                <c:pt idx="219">
                  <c:v>12/1/09</c:v>
                </c:pt>
                <c:pt idx="220">
                  <c:v>12/1/2009</c:v>
                </c:pt>
                <c:pt idx="221">
                  <c:v>12/02/2009</c:v>
                </c:pt>
                <c:pt idx="222">
                  <c:v>12/02/2009</c:v>
                </c:pt>
                <c:pt idx="223">
                  <c:v>12/02/2009</c:v>
                </c:pt>
                <c:pt idx="224">
                  <c:v>12/3/2009</c:v>
                </c:pt>
                <c:pt idx="225">
                  <c:v>12/3/2009</c:v>
                </c:pt>
                <c:pt idx="226">
                  <c:v>12/07/2009</c:v>
                </c:pt>
                <c:pt idx="227">
                  <c:v>12/07/2009</c:v>
                </c:pt>
                <c:pt idx="228">
                  <c:v>12/07/2009</c:v>
                </c:pt>
                <c:pt idx="229">
                  <c:v>12/07/2009</c:v>
                </c:pt>
                <c:pt idx="230">
                  <c:v>12/07/2009</c:v>
                </c:pt>
                <c:pt idx="231">
                  <c:v>12/07/2009</c:v>
                </c:pt>
                <c:pt idx="232">
                  <c:v>12/07/2009</c:v>
                </c:pt>
                <c:pt idx="233">
                  <c:v>12/08/2009</c:v>
                </c:pt>
                <c:pt idx="234">
                  <c:v>12/8/09</c:v>
                </c:pt>
                <c:pt idx="235">
                  <c:v>12/9/09</c:v>
                </c:pt>
                <c:pt idx="236">
                  <c:v>12/10/2009</c:v>
                </c:pt>
                <c:pt idx="237">
                  <c:v>12/10/2009</c:v>
                </c:pt>
                <c:pt idx="238">
                  <c:v>12/15/2009</c:v>
                </c:pt>
                <c:pt idx="239">
                  <c:v>12/16/2009</c:v>
                </c:pt>
                <c:pt idx="240">
                  <c:v>12/16/2009</c:v>
                </c:pt>
                <c:pt idx="241">
                  <c:v>12/16/09</c:v>
                </c:pt>
                <c:pt idx="242">
                  <c:v>12/16/2009</c:v>
                </c:pt>
                <c:pt idx="243">
                  <c:v>12/16/2009</c:v>
                </c:pt>
                <c:pt idx="244">
                  <c:v>12/16/2009</c:v>
                </c:pt>
                <c:pt idx="245">
                  <c:v>12/16/2009</c:v>
                </c:pt>
                <c:pt idx="246">
                  <c:v>12/16/09</c:v>
                </c:pt>
                <c:pt idx="247">
                  <c:v>12/16/2009</c:v>
                </c:pt>
                <c:pt idx="248">
                  <c:v>12/17/09</c:v>
                </c:pt>
                <c:pt idx="249">
                  <c:v>12/17/09</c:v>
                </c:pt>
                <c:pt idx="250">
                  <c:v>12/17/2009</c:v>
                </c:pt>
                <c:pt idx="251">
                  <c:v>12/18/2009</c:v>
                </c:pt>
                <c:pt idx="252">
                  <c:v>12/21/2009</c:v>
                </c:pt>
                <c:pt idx="253">
                  <c:v>12/22/09</c:v>
                </c:pt>
                <c:pt idx="254">
                  <c:v>12/22/2009</c:v>
                </c:pt>
                <c:pt idx="255">
                  <c:v>12/22/2009</c:v>
                </c:pt>
                <c:pt idx="256">
                  <c:v>12/23/2009</c:v>
                </c:pt>
                <c:pt idx="257">
                  <c:v>12/24/09</c:v>
                </c:pt>
                <c:pt idx="258">
                  <c:v>12/28/09</c:v>
                </c:pt>
                <c:pt idx="259">
                  <c:v>12/28/09</c:v>
                </c:pt>
                <c:pt idx="260">
                  <c:v>12/29/2009</c:v>
                </c:pt>
                <c:pt idx="261">
                  <c:v>12/29/2009</c:v>
                </c:pt>
                <c:pt idx="262">
                  <c:v>12/29/2009</c:v>
                </c:pt>
                <c:pt idx="263">
                  <c:v>12/30/09</c:v>
                </c:pt>
                <c:pt idx="264">
                  <c:v>12/30/2009</c:v>
                </c:pt>
                <c:pt idx="265">
                  <c:v>12/30/2009</c:v>
                </c:pt>
                <c:pt idx="266">
                  <c:v>12/31/2009</c:v>
                </c:pt>
                <c:pt idx="267">
                  <c:v>12/31/2009</c:v>
                </c:pt>
                <c:pt idx="268">
                  <c:v>1/4/10</c:v>
                </c:pt>
                <c:pt idx="269">
                  <c:v>1/5/10</c:v>
                </c:pt>
                <c:pt idx="270">
                  <c:v>1/5/10</c:v>
                </c:pt>
                <c:pt idx="271">
                  <c:v>1/5/10</c:v>
                </c:pt>
                <c:pt idx="272">
                  <c:v>1/6/10</c:v>
                </c:pt>
                <c:pt idx="273">
                  <c:v>1/6/10</c:v>
                </c:pt>
                <c:pt idx="274">
                  <c:v>1/7/2010</c:v>
                </c:pt>
                <c:pt idx="275">
                  <c:v>1/8/10</c:v>
                </c:pt>
                <c:pt idx="276">
                  <c:v>1/8/10</c:v>
                </c:pt>
                <c:pt idx="277">
                  <c:v>01/11/2010</c:v>
                </c:pt>
                <c:pt idx="278">
                  <c:v>1/11/10</c:v>
                </c:pt>
                <c:pt idx="279">
                  <c:v>1/12/10</c:v>
                </c:pt>
                <c:pt idx="280">
                  <c:v>1/12/10</c:v>
                </c:pt>
                <c:pt idx="281">
                  <c:v>01/14/2010</c:v>
                </c:pt>
                <c:pt idx="282">
                  <c:v>1/14/2010</c:v>
                </c:pt>
                <c:pt idx="283">
                  <c:v>1/14/2010</c:v>
                </c:pt>
                <c:pt idx="284">
                  <c:v>1/15/10</c:v>
                </c:pt>
                <c:pt idx="285">
                  <c:v>01/15/2010</c:v>
                </c:pt>
                <c:pt idx="286">
                  <c:v>01/15/2010</c:v>
                </c:pt>
                <c:pt idx="287">
                  <c:v>01/20/2010</c:v>
                </c:pt>
                <c:pt idx="288">
                  <c:v>1/21/2010</c:v>
                </c:pt>
                <c:pt idx="289">
                  <c:v>01/22/2010</c:v>
                </c:pt>
                <c:pt idx="290">
                  <c:v>01/27/2010</c:v>
                </c:pt>
                <c:pt idx="291">
                  <c:v>01/28/2010</c:v>
                </c:pt>
                <c:pt idx="292">
                  <c:v>1/28/2010</c:v>
                </c:pt>
                <c:pt idx="293">
                  <c:v>1/29/10</c:v>
                </c:pt>
                <c:pt idx="294">
                  <c:v>2/1/10</c:v>
                </c:pt>
                <c:pt idx="295">
                  <c:v>2/1/10</c:v>
                </c:pt>
                <c:pt idx="296">
                  <c:v>2/1/2010</c:v>
                </c:pt>
                <c:pt idx="297">
                  <c:v>02/02/2010</c:v>
                </c:pt>
                <c:pt idx="298">
                  <c:v>2/2/2010</c:v>
                </c:pt>
                <c:pt idx="299">
                  <c:v>2/3/10</c:v>
                </c:pt>
                <c:pt idx="300">
                  <c:v>02/03/2010</c:v>
                </c:pt>
                <c:pt idx="301">
                  <c:v>02/03/2010</c:v>
                </c:pt>
                <c:pt idx="302">
                  <c:v>02/03/2010</c:v>
                </c:pt>
                <c:pt idx="303">
                  <c:v>2/4/10</c:v>
                </c:pt>
                <c:pt idx="304">
                  <c:v>02/04/2010</c:v>
                </c:pt>
                <c:pt idx="305">
                  <c:v>2/4/10</c:v>
                </c:pt>
                <c:pt idx="306">
                  <c:v>2/4/2010</c:v>
                </c:pt>
                <c:pt idx="307">
                  <c:v>2/5/10</c:v>
                </c:pt>
                <c:pt idx="308">
                  <c:v>2/8/10</c:v>
                </c:pt>
                <c:pt idx="309">
                  <c:v>02/09/2010</c:v>
                </c:pt>
                <c:pt idx="310">
                  <c:v>02/09/2010</c:v>
                </c:pt>
                <c:pt idx="311">
                  <c:v>02/09/2010</c:v>
                </c:pt>
                <c:pt idx="312">
                  <c:v>02/09/2010</c:v>
                </c:pt>
                <c:pt idx="313">
                  <c:v>2/11/10</c:v>
                </c:pt>
                <c:pt idx="314">
                  <c:v>2/11/2010</c:v>
                </c:pt>
                <c:pt idx="315">
                  <c:v>2/12/2010</c:v>
                </c:pt>
                <c:pt idx="316">
                  <c:v>2/16/10</c:v>
                </c:pt>
                <c:pt idx="317">
                  <c:v>2/16/10</c:v>
                </c:pt>
                <c:pt idx="318">
                  <c:v>02/17/2010</c:v>
                </c:pt>
                <c:pt idx="319">
                  <c:v>02/17/2010</c:v>
                </c:pt>
                <c:pt idx="320">
                  <c:v>2/18/10</c:v>
                </c:pt>
                <c:pt idx="321">
                  <c:v>2/18/2010</c:v>
                </c:pt>
                <c:pt idx="322">
                  <c:v>2/18/2010</c:v>
                </c:pt>
                <c:pt idx="323">
                  <c:v>2/19/2010</c:v>
                </c:pt>
                <c:pt idx="324">
                  <c:v>02/22/2010</c:v>
                </c:pt>
                <c:pt idx="325">
                  <c:v>02/22/2010</c:v>
                </c:pt>
                <c:pt idx="326">
                  <c:v>02/22/2010</c:v>
                </c:pt>
                <c:pt idx="327">
                  <c:v>02/22/2010</c:v>
                </c:pt>
                <c:pt idx="328">
                  <c:v>02/22/2010</c:v>
                </c:pt>
                <c:pt idx="329">
                  <c:v>02/22/2010</c:v>
                </c:pt>
                <c:pt idx="330">
                  <c:v>02/22/2010</c:v>
                </c:pt>
                <c:pt idx="331">
                  <c:v>02/22/2010</c:v>
                </c:pt>
                <c:pt idx="332">
                  <c:v>02/22/2010</c:v>
                </c:pt>
                <c:pt idx="333">
                  <c:v>02/23/2010</c:v>
                </c:pt>
                <c:pt idx="334">
                  <c:v>02/23/2010</c:v>
                </c:pt>
                <c:pt idx="335">
                  <c:v>02/23/2010</c:v>
                </c:pt>
                <c:pt idx="336">
                  <c:v>02/23/2010</c:v>
                </c:pt>
                <c:pt idx="337">
                  <c:v>2/23/2010</c:v>
                </c:pt>
                <c:pt idx="338">
                  <c:v>2/23/2010</c:v>
                </c:pt>
                <c:pt idx="339">
                  <c:v>2/24/2010</c:v>
                </c:pt>
                <c:pt idx="340">
                  <c:v>02/25/2010</c:v>
                </c:pt>
                <c:pt idx="341">
                  <c:v>02/25/2010</c:v>
                </c:pt>
                <c:pt idx="342">
                  <c:v>02/25/2010</c:v>
                </c:pt>
                <c:pt idx="343">
                  <c:v>02/25/2010</c:v>
                </c:pt>
                <c:pt idx="344">
                  <c:v>02/25/2010</c:v>
                </c:pt>
                <c:pt idx="345">
                  <c:v>2/25/2010</c:v>
                </c:pt>
                <c:pt idx="346">
                  <c:v>02/25/2010</c:v>
                </c:pt>
                <c:pt idx="347">
                  <c:v>02/25/2010</c:v>
                </c:pt>
                <c:pt idx="348">
                  <c:v>2/25/2010</c:v>
                </c:pt>
                <c:pt idx="349">
                  <c:v>02/26/2010</c:v>
                </c:pt>
                <c:pt idx="350">
                  <c:v>03/01/2010</c:v>
                </c:pt>
                <c:pt idx="351">
                  <c:v>3/1/10</c:v>
                </c:pt>
                <c:pt idx="352">
                  <c:v>03/01/2010</c:v>
                </c:pt>
                <c:pt idx="353">
                  <c:v>3/1/10</c:v>
                </c:pt>
                <c:pt idx="354">
                  <c:v>3/2/2010</c:v>
                </c:pt>
                <c:pt idx="355">
                  <c:v>3/3/10</c:v>
                </c:pt>
                <c:pt idx="356">
                  <c:v>3/4/2010</c:v>
                </c:pt>
                <c:pt idx="357">
                  <c:v>03/05/2010</c:v>
                </c:pt>
                <c:pt idx="358">
                  <c:v>03/08/2010</c:v>
                </c:pt>
                <c:pt idx="359">
                  <c:v>03/09/2010</c:v>
                </c:pt>
                <c:pt idx="360">
                  <c:v>03/09/2010</c:v>
                </c:pt>
                <c:pt idx="361">
                  <c:v>3/9/2010</c:v>
                </c:pt>
                <c:pt idx="362">
                  <c:v>3/11/2010</c:v>
                </c:pt>
                <c:pt idx="363">
                  <c:v>03/11/2010</c:v>
                </c:pt>
                <c:pt idx="364">
                  <c:v>3/12/10</c:v>
                </c:pt>
                <c:pt idx="365">
                  <c:v>3/12/10</c:v>
                </c:pt>
                <c:pt idx="366">
                  <c:v>03/12/2010</c:v>
                </c:pt>
                <c:pt idx="367">
                  <c:v>03/15/2010</c:v>
                </c:pt>
                <c:pt idx="368">
                  <c:v>03/15/2010</c:v>
                </c:pt>
                <c:pt idx="369">
                  <c:v>03/15/2010</c:v>
                </c:pt>
                <c:pt idx="370">
                  <c:v>03/15/2010</c:v>
                </c:pt>
                <c:pt idx="371">
                  <c:v>3/19/10</c:v>
                </c:pt>
                <c:pt idx="372">
                  <c:v>03/19/2010</c:v>
                </c:pt>
                <c:pt idx="373">
                  <c:v>03/19/2010</c:v>
                </c:pt>
                <c:pt idx="374">
                  <c:v>03/19/2010</c:v>
                </c:pt>
                <c:pt idx="375">
                  <c:v>3/22/10</c:v>
                </c:pt>
                <c:pt idx="376">
                  <c:v>3/22/10</c:v>
                </c:pt>
                <c:pt idx="377">
                  <c:v>03/22/2010</c:v>
                </c:pt>
                <c:pt idx="378">
                  <c:v>03/22/2010</c:v>
                </c:pt>
                <c:pt idx="379">
                  <c:v>03/22/2010</c:v>
                </c:pt>
                <c:pt idx="380">
                  <c:v>03/23/2010</c:v>
                </c:pt>
                <c:pt idx="381">
                  <c:v>3/23/10</c:v>
                </c:pt>
                <c:pt idx="382">
                  <c:v>03/25/2010</c:v>
                </c:pt>
                <c:pt idx="383">
                  <c:v>3/25/10</c:v>
                </c:pt>
                <c:pt idx="384">
                  <c:v>03/25/2010</c:v>
                </c:pt>
                <c:pt idx="385">
                  <c:v>03/25/2010</c:v>
                </c:pt>
                <c:pt idx="386">
                  <c:v>03/25/2010</c:v>
                </c:pt>
                <c:pt idx="387">
                  <c:v>3/25/2010</c:v>
                </c:pt>
                <c:pt idx="388">
                  <c:v>03/25/2010</c:v>
                </c:pt>
                <c:pt idx="389">
                  <c:v>03/26/2010</c:v>
                </c:pt>
                <c:pt idx="390">
                  <c:v>03/26/2010</c:v>
                </c:pt>
                <c:pt idx="391">
                  <c:v>3/29/10</c:v>
                </c:pt>
                <c:pt idx="392">
                  <c:v>03/30/2010</c:v>
                </c:pt>
                <c:pt idx="393">
                  <c:v>3/31/10</c:v>
                </c:pt>
                <c:pt idx="394">
                  <c:v>3/31/2010</c:v>
                </c:pt>
                <c:pt idx="395">
                  <c:v>4/1/10</c:v>
                </c:pt>
                <c:pt idx="396">
                  <c:v>4/1/2010</c:v>
                </c:pt>
                <c:pt idx="397">
                  <c:v>4/2/10</c:v>
                </c:pt>
                <c:pt idx="398">
                  <c:v>04/05/2010</c:v>
                </c:pt>
                <c:pt idx="399">
                  <c:v>4/6/10</c:v>
                </c:pt>
                <c:pt idx="400">
                  <c:v>4/7/2010</c:v>
                </c:pt>
                <c:pt idx="401">
                  <c:v>4/8/2010</c:v>
                </c:pt>
                <c:pt idx="402">
                  <c:v>4/9/10</c:v>
                </c:pt>
                <c:pt idx="403">
                  <c:v>04/09/2010</c:v>
                </c:pt>
                <c:pt idx="404">
                  <c:v>04/09/2010</c:v>
                </c:pt>
                <c:pt idx="405">
                  <c:v>04/09/2010</c:v>
                </c:pt>
                <c:pt idx="406">
                  <c:v>04/12/2010</c:v>
                </c:pt>
                <c:pt idx="407">
                  <c:v>04/12/2010</c:v>
                </c:pt>
                <c:pt idx="408">
                  <c:v>04/12/2010</c:v>
                </c:pt>
                <c:pt idx="409">
                  <c:v>04/16/2010</c:v>
                </c:pt>
                <c:pt idx="410">
                  <c:v>04/19/2010</c:v>
                </c:pt>
                <c:pt idx="411">
                  <c:v>4/21/10</c:v>
                </c:pt>
                <c:pt idx="412">
                  <c:v>4/21/10</c:v>
                </c:pt>
                <c:pt idx="413">
                  <c:v>4/21/10</c:v>
                </c:pt>
                <c:pt idx="414">
                  <c:v>4/21/10</c:v>
                </c:pt>
                <c:pt idx="415">
                  <c:v>4/21/10</c:v>
                </c:pt>
                <c:pt idx="416">
                  <c:v>4/21/10</c:v>
                </c:pt>
                <c:pt idx="417">
                  <c:v>4/21/10</c:v>
                </c:pt>
                <c:pt idx="418">
                  <c:v>4/21/10</c:v>
                </c:pt>
                <c:pt idx="419">
                  <c:v>4/21/10</c:v>
                </c:pt>
                <c:pt idx="420">
                  <c:v>4/21/10</c:v>
                </c:pt>
                <c:pt idx="421">
                  <c:v>4/21/2010</c:v>
                </c:pt>
                <c:pt idx="422">
                  <c:v>4/22/2010</c:v>
                </c:pt>
                <c:pt idx="423">
                  <c:v>4/23/10</c:v>
                </c:pt>
                <c:pt idx="424">
                  <c:v>4/23/10</c:v>
                </c:pt>
                <c:pt idx="425">
                  <c:v>4/23/10</c:v>
                </c:pt>
                <c:pt idx="426">
                  <c:v>4/26/10</c:v>
                </c:pt>
                <c:pt idx="427">
                  <c:v>4/28/10</c:v>
                </c:pt>
                <c:pt idx="428">
                  <c:v>04/28/2010</c:v>
                </c:pt>
                <c:pt idx="429">
                  <c:v>4/28/10</c:v>
                </c:pt>
                <c:pt idx="430">
                  <c:v>4/29/10</c:v>
                </c:pt>
                <c:pt idx="431">
                  <c:v>4/30/10</c:v>
                </c:pt>
                <c:pt idx="432">
                  <c:v>5/3/10</c:v>
                </c:pt>
                <c:pt idx="433">
                  <c:v>05/03/2010</c:v>
                </c:pt>
                <c:pt idx="434">
                  <c:v>05/04/2010</c:v>
                </c:pt>
                <c:pt idx="435">
                  <c:v>05/04/2010</c:v>
                </c:pt>
                <c:pt idx="436">
                  <c:v>5/4/10</c:v>
                </c:pt>
                <c:pt idx="437">
                  <c:v>5/4/10</c:v>
                </c:pt>
                <c:pt idx="438">
                  <c:v>5/4/10</c:v>
                </c:pt>
                <c:pt idx="439">
                  <c:v>05/04/2010</c:v>
                </c:pt>
                <c:pt idx="440">
                  <c:v>05/05/2010</c:v>
                </c:pt>
                <c:pt idx="441">
                  <c:v>05/05/2010</c:v>
                </c:pt>
                <c:pt idx="442">
                  <c:v>5/5/2010</c:v>
                </c:pt>
                <c:pt idx="443">
                  <c:v>5/6/2010</c:v>
                </c:pt>
                <c:pt idx="444">
                  <c:v>5/7/10</c:v>
                </c:pt>
                <c:pt idx="445">
                  <c:v>5/7/10</c:v>
                </c:pt>
                <c:pt idx="446">
                  <c:v>05/07/2010</c:v>
                </c:pt>
                <c:pt idx="447">
                  <c:v>05/07/2010</c:v>
                </c:pt>
                <c:pt idx="448">
                  <c:v>05/11/2010</c:v>
                </c:pt>
                <c:pt idx="449">
                  <c:v>5/12/10</c:v>
                </c:pt>
                <c:pt idx="450">
                  <c:v>5/13/2010</c:v>
                </c:pt>
                <c:pt idx="451">
                  <c:v>05/14/2010</c:v>
                </c:pt>
                <c:pt idx="452">
                  <c:v>5/17/10</c:v>
                </c:pt>
                <c:pt idx="453">
                  <c:v>5/18/10</c:v>
                </c:pt>
                <c:pt idx="454">
                  <c:v>05/19/2010</c:v>
                </c:pt>
                <c:pt idx="455">
                  <c:v>05/19/2010</c:v>
                </c:pt>
                <c:pt idx="456">
                  <c:v>05/19/2010</c:v>
                </c:pt>
                <c:pt idx="457">
                  <c:v>05/19/2010</c:v>
                </c:pt>
                <c:pt idx="458">
                  <c:v>05/19/2010</c:v>
                </c:pt>
                <c:pt idx="459">
                  <c:v>05/19/2010</c:v>
                </c:pt>
                <c:pt idx="460">
                  <c:v>5/19/2010</c:v>
                </c:pt>
                <c:pt idx="461">
                  <c:v>5/20/2010</c:v>
                </c:pt>
                <c:pt idx="462">
                  <c:v>5/21/10</c:v>
                </c:pt>
                <c:pt idx="463">
                  <c:v>05/21/2010</c:v>
                </c:pt>
                <c:pt idx="464">
                  <c:v>05/21/2010</c:v>
                </c:pt>
                <c:pt idx="465">
                  <c:v>5/21/2010</c:v>
                </c:pt>
                <c:pt idx="466">
                  <c:v>5/24/10</c:v>
                </c:pt>
                <c:pt idx="467">
                  <c:v>05/25/2010</c:v>
                </c:pt>
                <c:pt idx="468">
                  <c:v>05/25/2010</c:v>
                </c:pt>
                <c:pt idx="469">
                  <c:v>05/25/2010</c:v>
                </c:pt>
                <c:pt idx="470">
                  <c:v>05/25/2010</c:v>
                </c:pt>
                <c:pt idx="471">
                  <c:v>05/26/2010</c:v>
                </c:pt>
                <c:pt idx="472">
                  <c:v>5/26/2010</c:v>
                </c:pt>
                <c:pt idx="473">
                  <c:v>5/27/10</c:v>
                </c:pt>
                <c:pt idx="474">
                  <c:v>5/27/10</c:v>
                </c:pt>
                <c:pt idx="475">
                  <c:v>6/1/10</c:v>
                </c:pt>
                <c:pt idx="476">
                  <c:v>6/1/10</c:v>
                </c:pt>
                <c:pt idx="477">
                  <c:v>6/1/10</c:v>
                </c:pt>
                <c:pt idx="478">
                  <c:v>6/1/10</c:v>
                </c:pt>
                <c:pt idx="479">
                  <c:v>06/02/2010</c:v>
                </c:pt>
                <c:pt idx="480">
                  <c:v>06/02/2010</c:v>
                </c:pt>
                <c:pt idx="481">
                  <c:v>6/2/2010</c:v>
                </c:pt>
                <c:pt idx="482">
                  <c:v>6/3/10</c:v>
                </c:pt>
                <c:pt idx="483">
                  <c:v>06/04/2010</c:v>
                </c:pt>
                <c:pt idx="484">
                  <c:v>06/04/2010</c:v>
                </c:pt>
                <c:pt idx="485">
                  <c:v>6/4/10</c:v>
                </c:pt>
                <c:pt idx="486">
                  <c:v>6/8/2010</c:v>
                </c:pt>
                <c:pt idx="487">
                  <c:v>6/9/10</c:v>
                </c:pt>
                <c:pt idx="488">
                  <c:v>06/09/2010</c:v>
                </c:pt>
                <c:pt idx="489">
                  <c:v>6/9/2010</c:v>
                </c:pt>
                <c:pt idx="490">
                  <c:v>06/10/2010</c:v>
                </c:pt>
                <c:pt idx="491">
                  <c:v>6/10/2010</c:v>
                </c:pt>
                <c:pt idx="492">
                  <c:v>6/11/10</c:v>
                </c:pt>
                <c:pt idx="493">
                  <c:v>6/14/2010</c:v>
                </c:pt>
                <c:pt idx="494">
                  <c:v>6/16/10</c:v>
                </c:pt>
                <c:pt idx="495">
                  <c:v>6/16/10</c:v>
                </c:pt>
                <c:pt idx="496">
                  <c:v>6/16/2010</c:v>
                </c:pt>
                <c:pt idx="497">
                  <c:v>6/17/10</c:v>
                </c:pt>
                <c:pt idx="498">
                  <c:v>06/21/2010</c:v>
                </c:pt>
                <c:pt idx="499">
                  <c:v>06/22/2010</c:v>
                </c:pt>
                <c:pt idx="500">
                  <c:v>06/23/2010</c:v>
                </c:pt>
                <c:pt idx="501">
                  <c:v>06/23/2010</c:v>
                </c:pt>
                <c:pt idx="502">
                  <c:v>6/23/2010</c:v>
                </c:pt>
                <c:pt idx="503">
                  <c:v>6/23/2010</c:v>
                </c:pt>
                <c:pt idx="504">
                  <c:v>6/24/10</c:v>
                </c:pt>
                <c:pt idx="505">
                  <c:v>06/24/2010</c:v>
                </c:pt>
                <c:pt idx="506">
                  <c:v>06/25/2010</c:v>
                </c:pt>
                <c:pt idx="507">
                  <c:v>6/28/10</c:v>
                </c:pt>
                <c:pt idx="508">
                  <c:v>6/29/10</c:v>
                </c:pt>
                <c:pt idx="509">
                  <c:v>6/29/10</c:v>
                </c:pt>
                <c:pt idx="510">
                  <c:v>6/29/10</c:v>
                </c:pt>
                <c:pt idx="511">
                  <c:v>06/29/2010</c:v>
                </c:pt>
                <c:pt idx="512">
                  <c:v>06/30/2010</c:v>
                </c:pt>
                <c:pt idx="513">
                  <c:v>06/30/2010</c:v>
                </c:pt>
                <c:pt idx="514">
                  <c:v>7/1/10</c:v>
                </c:pt>
                <c:pt idx="515">
                  <c:v>07/02/2010</c:v>
                </c:pt>
                <c:pt idx="516">
                  <c:v>07/02/2010</c:v>
                </c:pt>
                <c:pt idx="517">
                  <c:v>07/06/2010</c:v>
                </c:pt>
                <c:pt idx="518">
                  <c:v>7/7/10</c:v>
                </c:pt>
                <c:pt idx="519">
                  <c:v>7/7/2010</c:v>
                </c:pt>
                <c:pt idx="520">
                  <c:v>07/07/2010</c:v>
                </c:pt>
                <c:pt idx="521">
                  <c:v>07/07/2010</c:v>
                </c:pt>
                <c:pt idx="522">
                  <c:v>07/08/2010</c:v>
                </c:pt>
                <c:pt idx="523">
                  <c:v>07/08/2010</c:v>
                </c:pt>
                <c:pt idx="524">
                  <c:v>7/9/10</c:v>
                </c:pt>
                <c:pt idx="525">
                  <c:v>7/9/10</c:v>
                </c:pt>
                <c:pt idx="526">
                  <c:v>7/9/10</c:v>
                </c:pt>
                <c:pt idx="527">
                  <c:v>07/09/2010</c:v>
                </c:pt>
                <c:pt idx="528">
                  <c:v>07/09/2010</c:v>
                </c:pt>
                <c:pt idx="529">
                  <c:v>7/9/2010</c:v>
                </c:pt>
                <c:pt idx="530">
                  <c:v>07/12/2010</c:v>
                </c:pt>
                <c:pt idx="531">
                  <c:v>7/13/10</c:v>
                </c:pt>
                <c:pt idx="532">
                  <c:v>7/13/2010</c:v>
                </c:pt>
                <c:pt idx="533">
                  <c:v>07/14/2010</c:v>
                </c:pt>
                <c:pt idx="534">
                  <c:v>7/14/10</c:v>
                </c:pt>
                <c:pt idx="535">
                  <c:v>7/14/10</c:v>
                </c:pt>
                <c:pt idx="536">
                  <c:v>7/14/2010</c:v>
                </c:pt>
                <c:pt idx="537">
                  <c:v>07/14/2010</c:v>
                </c:pt>
                <c:pt idx="538">
                  <c:v>07/15/2010</c:v>
                </c:pt>
                <c:pt idx="539">
                  <c:v>7/15/2010</c:v>
                </c:pt>
                <c:pt idx="540">
                  <c:v>7/16/2010</c:v>
                </c:pt>
                <c:pt idx="541">
                  <c:v>7/19/10</c:v>
                </c:pt>
                <c:pt idx="542">
                  <c:v>7/19/10</c:v>
                </c:pt>
                <c:pt idx="543">
                  <c:v>7/19/10</c:v>
                </c:pt>
                <c:pt idx="544">
                  <c:v>07/19/2010</c:v>
                </c:pt>
                <c:pt idx="545">
                  <c:v>07/19/2010</c:v>
                </c:pt>
                <c:pt idx="546">
                  <c:v>07/19/2010</c:v>
                </c:pt>
                <c:pt idx="547">
                  <c:v>07/19/2010</c:v>
                </c:pt>
                <c:pt idx="548">
                  <c:v>07/19/2010</c:v>
                </c:pt>
                <c:pt idx="549">
                  <c:v>07/19/2010</c:v>
                </c:pt>
                <c:pt idx="550">
                  <c:v>07/20/2010</c:v>
                </c:pt>
                <c:pt idx="551">
                  <c:v>7/20/2010</c:v>
                </c:pt>
                <c:pt idx="552">
                  <c:v>07/21/2010</c:v>
                </c:pt>
                <c:pt idx="553">
                  <c:v>7/21/2010</c:v>
                </c:pt>
                <c:pt idx="554">
                  <c:v>7/21/2010</c:v>
                </c:pt>
                <c:pt idx="555">
                  <c:v>7/23/10</c:v>
                </c:pt>
                <c:pt idx="556">
                  <c:v>07/25/2010</c:v>
                </c:pt>
                <c:pt idx="557">
                  <c:v>7/27/10</c:v>
                </c:pt>
                <c:pt idx="558">
                  <c:v>07/28/2010</c:v>
                </c:pt>
                <c:pt idx="559">
                  <c:v>07/29/2010</c:v>
                </c:pt>
                <c:pt idx="560">
                  <c:v>7/29/10</c:v>
                </c:pt>
                <c:pt idx="561">
                  <c:v>07/29/2010</c:v>
                </c:pt>
                <c:pt idx="562">
                  <c:v>7/30/10</c:v>
                </c:pt>
                <c:pt idx="563">
                  <c:v>7/30/10</c:v>
                </c:pt>
                <c:pt idx="564">
                  <c:v>07/30/2010</c:v>
                </c:pt>
                <c:pt idx="565">
                  <c:v>07/30/2010</c:v>
                </c:pt>
                <c:pt idx="566">
                  <c:v>8/1/10</c:v>
                </c:pt>
                <c:pt idx="567">
                  <c:v>8/2/10</c:v>
                </c:pt>
                <c:pt idx="568">
                  <c:v>08/02/2010</c:v>
                </c:pt>
                <c:pt idx="569">
                  <c:v>08/03/2010</c:v>
                </c:pt>
                <c:pt idx="570">
                  <c:v>08/03/2010</c:v>
                </c:pt>
                <c:pt idx="571">
                  <c:v>8/3/10</c:v>
                </c:pt>
                <c:pt idx="572">
                  <c:v>08/03/2010</c:v>
                </c:pt>
                <c:pt idx="573">
                  <c:v>8/3/10</c:v>
                </c:pt>
                <c:pt idx="574">
                  <c:v>8/3/10</c:v>
                </c:pt>
                <c:pt idx="575">
                  <c:v>08/05/2010</c:v>
                </c:pt>
                <c:pt idx="576">
                  <c:v>08/05/2010</c:v>
                </c:pt>
                <c:pt idx="577">
                  <c:v>08/05/2010</c:v>
                </c:pt>
                <c:pt idx="578">
                  <c:v>8/5/2010</c:v>
                </c:pt>
                <c:pt idx="579">
                  <c:v>8/6/10</c:v>
                </c:pt>
                <c:pt idx="580">
                  <c:v>8/6/10</c:v>
                </c:pt>
                <c:pt idx="581">
                  <c:v>8/9/2010</c:v>
                </c:pt>
                <c:pt idx="582">
                  <c:v>08/10/2010</c:v>
                </c:pt>
                <c:pt idx="583">
                  <c:v>08/10/2010</c:v>
                </c:pt>
                <c:pt idx="584">
                  <c:v>8/11/2010</c:v>
                </c:pt>
                <c:pt idx="585">
                  <c:v>8/11/2010</c:v>
                </c:pt>
                <c:pt idx="586">
                  <c:v>8/11/2010</c:v>
                </c:pt>
                <c:pt idx="587">
                  <c:v>08/12/2010</c:v>
                </c:pt>
                <c:pt idx="588">
                  <c:v>8/12/2010</c:v>
                </c:pt>
                <c:pt idx="589">
                  <c:v>8/12/2010</c:v>
                </c:pt>
                <c:pt idx="590">
                  <c:v>8/13/2010</c:v>
                </c:pt>
                <c:pt idx="591">
                  <c:v>08/16/2010</c:v>
                </c:pt>
                <c:pt idx="592">
                  <c:v>08/17/2010</c:v>
                </c:pt>
                <c:pt idx="593">
                  <c:v>8/17/10</c:v>
                </c:pt>
                <c:pt idx="594">
                  <c:v>8/18/10</c:v>
                </c:pt>
                <c:pt idx="595">
                  <c:v>08/19/2010</c:v>
                </c:pt>
                <c:pt idx="596">
                  <c:v>8/19/2010</c:v>
                </c:pt>
                <c:pt idx="597">
                  <c:v>8/20/10</c:v>
                </c:pt>
                <c:pt idx="598">
                  <c:v>8/20/10</c:v>
                </c:pt>
                <c:pt idx="599">
                  <c:v>8/20/10</c:v>
                </c:pt>
                <c:pt idx="600">
                  <c:v>8/23/10</c:v>
                </c:pt>
                <c:pt idx="601">
                  <c:v>8/23/2010</c:v>
                </c:pt>
                <c:pt idx="602">
                  <c:v>8/23/2010</c:v>
                </c:pt>
                <c:pt idx="603">
                  <c:v>8/24/10</c:v>
                </c:pt>
                <c:pt idx="604">
                  <c:v>8/24/10</c:v>
                </c:pt>
                <c:pt idx="605">
                  <c:v>8/24/10</c:v>
                </c:pt>
                <c:pt idx="606">
                  <c:v>08/25/2010</c:v>
                </c:pt>
                <c:pt idx="607">
                  <c:v>8/26/10</c:v>
                </c:pt>
                <c:pt idx="608">
                  <c:v>8/30/10</c:v>
                </c:pt>
                <c:pt idx="609">
                  <c:v>8/30/10</c:v>
                </c:pt>
                <c:pt idx="610">
                  <c:v>9/1/10</c:v>
                </c:pt>
                <c:pt idx="611">
                  <c:v>09/01/2010</c:v>
                </c:pt>
                <c:pt idx="612">
                  <c:v>9/9/10</c:v>
                </c:pt>
                <c:pt idx="613">
                  <c:v>09/09/2010</c:v>
                </c:pt>
                <c:pt idx="614">
                  <c:v>9/9/2010</c:v>
                </c:pt>
                <c:pt idx="615">
                  <c:v>09/09/2010</c:v>
                </c:pt>
                <c:pt idx="616">
                  <c:v>09/10/2010</c:v>
                </c:pt>
                <c:pt idx="617">
                  <c:v>9/10/10</c:v>
                </c:pt>
                <c:pt idx="618">
                  <c:v>9/10/10</c:v>
                </c:pt>
                <c:pt idx="619">
                  <c:v>9/10/10</c:v>
                </c:pt>
                <c:pt idx="620">
                  <c:v>9/13/10</c:v>
                </c:pt>
                <c:pt idx="621">
                  <c:v>09/13/2010</c:v>
                </c:pt>
                <c:pt idx="622">
                  <c:v>9/15/10</c:v>
                </c:pt>
                <c:pt idx="623">
                  <c:v>9/15/10</c:v>
                </c:pt>
                <c:pt idx="624">
                  <c:v>09/15/2010</c:v>
                </c:pt>
                <c:pt idx="625">
                  <c:v>9/16/2010</c:v>
                </c:pt>
                <c:pt idx="626">
                  <c:v>9/16/2010</c:v>
                </c:pt>
                <c:pt idx="627">
                  <c:v>9/16/2010</c:v>
                </c:pt>
                <c:pt idx="628">
                  <c:v>9/16/2010</c:v>
                </c:pt>
                <c:pt idx="629">
                  <c:v>9/17/10</c:v>
                </c:pt>
                <c:pt idx="630">
                  <c:v>09/17/2010</c:v>
                </c:pt>
                <c:pt idx="631">
                  <c:v>9/20/10</c:v>
                </c:pt>
                <c:pt idx="632">
                  <c:v>9/20/10</c:v>
                </c:pt>
                <c:pt idx="633">
                  <c:v>9/21/10</c:v>
                </c:pt>
                <c:pt idx="634">
                  <c:v>9/21/10</c:v>
                </c:pt>
                <c:pt idx="635">
                  <c:v>9/21/10</c:v>
                </c:pt>
                <c:pt idx="636">
                  <c:v>09/21/2010</c:v>
                </c:pt>
                <c:pt idx="637">
                  <c:v>9/21/10</c:v>
                </c:pt>
                <c:pt idx="638">
                  <c:v>9/22/10</c:v>
                </c:pt>
                <c:pt idx="639">
                  <c:v>9/22/10</c:v>
                </c:pt>
                <c:pt idx="640">
                  <c:v>9/22/10</c:v>
                </c:pt>
                <c:pt idx="641">
                  <c:v>9/22/10</c:v>
                </c:pt>
                <c:pt idx="642">
                  <c:v>9/22/10</c:v>
                </c:pt>
                <c:pt idx="643">
                  <c:v>09/22/2010</c:v>
                </c:pt>
                <c:pt idx="644">
                  <c:v>09/22/2010</c:v>
                </c:pt>
                <c:pt idx="645">
                  <c:v>09/22/2010</c:v>
                </c:pt>
                <c:pt idx="646">
                  <c:v>9/24/10</c:v>
                </c:pt>
                <c:pt idx="647">
                  <c:v>9/27/10</c:v>
                </c:pt>
                <c:pt idx="648">
                  <c:v>09/27/2010</c:v>
                </c:pt>
                <c:pt idx="649">
                  <c:v>9/28/10</c:v>
                </c:pt>
                <c:pt idx="650">
                  <c:v>09/28/2010</c:v>
                </c:pt>
                <c:pt idx="651">
                  <c:v>09/28/2010</c:v>
                </c:pt>
                <c:pt idx="652">
                  <c:v>9/29/2010</c:v>
                </c:pt>
                <c:pt idx="653">
                  <c:v>9/29/2010</c:v>
                </c:pt>
                <c:pt idx="654">
                  <c:v>9/29/2010</c:v>
                </c:pt>
                <c:pt idx="655">
                  <c:v>09/29/2010</c:v>
                </c:pt>
                <c:pt idx="656">
                  <c:v>09/30/2010</c:v>
                </c:pt>
                <c:pt idx="657">
                  <c:v>10/1/10</c:v>
                </c:pt>
                <c:pt idx="658">
                  <c:v>10/1/10</c:v>
                </c:pt>
                <c:pt idx="659">
                  <c:v>10/1/10</c:v>
                </c:pt>
                <c:pt idx="660">
                  <c:v>10/01/2010</c:v>
                </c:pt>
                <c:pt idx="661">
                  <c:v>10/04/2010</c:v>
                </c:pt>
                <c:pt idx="662">
                  <c:v>10/04/2010</c:v>
                </c:pt>
                <c:pt idx="663">
                  <c:v>10/04/2010</c:v>
                </c:pt>
                <c:pt idx="664">
                  <c:v>10/04/2010</c:v>
                </c:pt>
                <c:pt idx="665">
                  <c:v>10/04/2010</c:v>
                </c:pt>
                <c:pt idx="666">
                  <c:v>10/04/2010</c:v>
                </c:pt>
                <c:pt idx="667">
                  <c:v>10/04/2010</c:v>
                </c:pt>
                <c:pt idx="668">
                  <c:v>10/06/2010</c:v>
                </c:pt>
                <c:pt idx="669">
                  <c:v>10/7/10</c:v>
                </c:pt>
                <c:pt idx="670">
                  <c:v>10/7/10</c:v>
                </c:pt>
                <c:pt idx="671">
                  <c:v>10/7/10</c:v>
                </c:pt>
                <c:pt idx="672">
                  <c:v>10/07/2010</c:v>
                </c:pt>
                <c:pt idx="673">
                  <c:v>10/07/2010</c:v>
                </c:pt>
                <c:pt idx="674">
                  <c:v>10/07/2010</c:v>
                </c:pt>
                <c:pt idx="675">
                  <c:v>10/07/2010</c:v>
                </c:pt>
                <c:pt idx="676">
                  <c:v>10/07/2010</c:v>
                </c:pt>
                <c:pt idx="677">
                  <c:v>10/07/2010</c:v>
                </c:pt>
                <c:pt idx="678">
                  <c:v>10/07/2010</c:v>
                </c:pt>
                <c:pt idx="679">
                  <c:v>10/07/2010</c:v>
                </c:pt>
                <c:pt idx="680">
                  <c:v>10/07/2010</c:v>
                </c:pt>
                <c:pt idx="681">
                  <c:v>10/7/2010</c:v>
                </c:pt>
                <c:pt idx="682">
                  <c:v>10/08/2010</c:v>
                </c:pt>
                <c:pt idx="683">
                  <c:v>10/13/2010</c:v>
                </c:pt>
                <c:pt idx="684">
                  <c:v>10/14/2010</c:v>
                </c:pt>
                <c:pt idx="685">
                  <c:v>10/14/2010</c:v>
                </c:pt>
                <c:pt idx="686">
                  <c:v>10/15/2010</c:v>
                </c:pt>
                <c:pt idx="687">
                  <c:v>10/15/10</c:v>
                </c:pt>
                <c:pt idx="688">
                  <c:v>10/15/2010</c:v>
                </c:pt>
                <c:pt idx="689">
                  <c:v>10/15/2010</c:v>
                </c:pt>
                <c:pt idx="690">
                  <c:v>10/18/10</c:v>
                </c:pt>
                <c:pt idx="691">
                  <c:v>10/18/10</c:v>
                </c:pt>
                <c:pt idx="692">
                  <c:v>10/19/2010</c:v>
                </c:pt>
                <c:pt idx="693">
                  <c:v>10/19/2010</c:v>
                </c:pt>
                <c:pt idx="694">
                  <c:v>10/19/2010</c:v>
                </c:pt>
                <c:pt idx="695">
                  <c:v>10/20/10</c:v>
                </c:pt>
                <c:pt idx="696">
                  <c:v>10/20/2010</c:v>
                </c:pt>
                <c:pt idx="697">
                  <c:v>10/20/2010</c:v>
                </c:pt>
                <c:pt idx="698">
                  <c:v>10/21/2010</c:v>
                </c:pt>
                <c:pt idx="699">
                  <c:v>10/21/2010</c:v>
                </c:pt>
                <c:pt idx="700">
                  <c:v>10/21/2010</c:v>
                </c:pt>
                <c:pt idx="701">
                  <c:v>10/22/2010</c:v>
                </c:pt>
                <c:pt idx="702">
                  <c:v>10/22/2010</c:v>
                </c:pt>
                <c:pt idx="703">
                  <c:v>10/24/10</c:v>
                </c:pt>
                <c:pt idx="704">
                  <c:v>10/26/2010</c:v>
                </c:pt>
                <c:pt idx="705">
                  <c:v>10/26/10</c:v>
                </c:pt>
                <c:pt idx="706">
                  <c:v>10/27/10</c:v>
                </c:pt>
                <c:pt idx="707">
                  <c:v>10/27/10</c:v>
                </c:pt>
                <c:pt idx="708">
                  <c:v>10/27/2010</c:v>
                </c:pt>
                <c:pt idx="709">
                  <c:v>10/28/2010</c:v>
                </c:pt>
                <c:pt idx="710">
                  <c:v>10/28/2010</c:v>
                </c:pt>
                <c:pt idx="711">
                  <c:v>10/28/2010</c:v>
                </c:pt>
                <c:pt idx="712">
                  <c:v>10/28/2010</c:v>
                </c:pt>
                <c:pt idx="713">
                  <c:v>10/29/2010</c:v>
                </c:pt>
                <c:pt idx="714">
                  <c:v>10/29/2010</c:v>
                </c:pt>
                <c:pt idx="715">
                  <c:v>10/29/2010</c:v>
                </c:pt>
                <c:pt idx="716">
                  <c:v>11/01/2010</c:v>
                </c:pt>
                <c:pt idx="717">
                  <c:v>11/2/10</c:v>
                </c:pt>
                <c:pt idx="718">
                  <c:v>11/02/2010</c:v>
                </c:pt>
                <c:pt idx="719">
                  <c:v>11/02/2010</c:v>
                </c:pt>
                <c:pt idx="720">
                  <c:v>11/2/2010</c:v>
                </c:pt>
                <c:pt idx="721">
                  <c:v>11/02/2010</c:v>
                </c:pt>
                <c:pt idx="722">
                  <c:v>11/03/2010</c:v>
                </c:pt>
                <c:pt idx="723">
                  <c:v>11/3/2010</c:v>
                </c:pt>
                <c:pt idx="724">
                  <c:v>11/3/2010</c:v>
                </c:pt>
                <c:pt idx="725">
                  <c:v>11/04/2010</c:v>
                </c:pt>
                <c:pt idx="726">
                  <c:v>11/04/2010</c:v>
                </c:pt>
                <c:pt idx="727">
                  <c:v>11/04/2010</c:v>
                </c:pt>
                <c:pt idx="728">
                  <c:v>11/5/2010</c:v>
                </c:pt>
                <c:pt idx="729">
                  <c:v>11/5/2010</c:v>
                </c:pt>
                <c:pt idx="730">
                  <c:v>11/5/2010</c:v>
                </c:pt>
                <c:pt idx="731">
                  <c:v>11/08/2010</c:v>
                </c:pt>
                <c:pt idx="732">
                  <c:v>11/8/10</c:v>
                </c:pt>
                <c:pt idx="733">
                  <c:v>11/08/2010</c:v>
                </c:pt>
                <c:pt idx="734">
                  <c:v>11/08/2010</c:v>
                </c:pt>
                <c:pt idx="735">
                  <c:v>11/9/2010</c:v>
                </c:pt>
                <c:pt idx="736">
                  <c:v>11/09/2010</c:v>
                </c:pt>
                <c:pt idx="737">
                  <c:v>11/09/2010</c:v>
                </c:pt>
                <c:pt idx="738">
                  <c:v>11/10/10</c:v>
                </c:pt>
                <c:pt idx="739">
                  <c:v>11/10/10</c:v>
                </c:pt>
                <c:pt idx="740">
                  <c:v>11/10/2010</c:v>
                </c:pt>
                <c:pt idx="741">
                  <c:v>11/10/2010</c:v>
                </c:pt>
                <c:pt idx="742">
                  <c:v>11/10/2010</c:v>
                </c:pt>
                <c:pt idx="743">
                  <c:v>11/10/2010</c:v>
                </c:pt>
                <c:pt idx="744">
                  <c:v>11/10/2010</c:v>
                </c:pt>
                <c:pt idx="745">
                  <c:v>11/11/2010</c:v>
                </c:pt>
                <c:pt idx="746">
                  <c:v>11/11/2010</c:v>
                </c:pt>
                <c:pt idx="747">
                  <c:v>11/11/2010</c:v>
                </c:pt>
                <c:pt idx="748">
                  <c:v>11/11/2010</c:v>
                </c:pt>
                <c:pt idx="749">
                  <c:v>11/11/2010</c:v>
                </c:pt>
                <c:pt idx="750">
                  <c:v>11/11/2010</c:v>
                </c:pt>
                <c:pt idx="751">
                  <c:v>11/12/10</c:v>
                </c:pt>
                <c:pt idx="752">
                  <c:v>11/12/2010</c:v>
                </c:pt>
                <c:pt idx="753">
                  <c:v>11/12/2010</c:v>
                </c:pt>
                <c:pt idx="754">
                  <c:v>11/12/2010</c:v>
                </c:pt>
                <c:pt idx="755">
                  <c:v>11/12/2010</c:v>
                </c:pt>
                <c:pt idx="756">
                  <c:v>11/12/2010</c:v>
                </c:pt>
                <c:pt idx="757">
                  <c:v>11/12/2010</c:v>
                </c:pt>
                <c:pt idx="758">
                  <c:v>11/15/10</c:v>
                </c:pt>
                <c:pt idx="759">
                  <c:v>11/15/2010</c:v>
                </c:pt>
                <c:pt idx="760">
                  <c:v>11/15/2010</c:v>
                </c:pt>
                <c:pt idx="761">
                  <c:v>11/16/10</c:v>
                </c:pt>
                <c:pt idx="762">
                  <c:v>11/16/10</c:v>
                </c:pt>
                <c:pt idx="763">
                  <c:v>11/16/10</c:v>
                </c:pt>
                <c:pt idx="764">
                  <c:v>11/16/2010</c:v>
                </c:pt>
                <c:pt idx="765">
                  <c:v>11/16/2010</c:v>
                </c:pt>
                <c:pt idx="766">
                  <c:v>11/16/2010</c:v>
                </c:pt>
                <c:pt idx="767">
                  <c:v>11/18/10</c:v>
                </c:pt>
                <c:pt idx="768">
                  <c:v>11/18/2010</c:v>
                </c:pt>
                <c:pt idx="769">
                  <c:v>11/19/10</c:v>
                </c:pt>
                <c:pt idx="770">
                  <c:v>11/19/2010</c:v>
                </c:pt>
                <c:pt idx="771">
                  <c:v>11/22/2010</c:v>
                </c:pt>
                <c:pt idx="772">
                  <c:v>11/22/2010</c:v>
                </c:pt>
                <c:pt idx="773">
                  <c:v>11/22/2010</c:v>
                </c:pt>
                <c:pt idx="774">
                  <c:v>11/22/2010</c:v>
                </c:pt>
                <c:pt idx="775">
                  <c:v>11/22/2010</c:v>
                </c:pt>
                <c:pt idx="776">
                  <c:v>11/23/2010</c:v>
                </c:pt>
                <c:pt idx="777">
                  <c:v>11/23/2010</c:v>
                </c:pt>
                <c:pt idx="778">
                  <c:v>11/24/2010</c:v>
                </c:pt>
                <c:pt idx="779">
                  <c:v>11/29/2010</c:v>
                </c:pt>
                <c:pt idx="780">
                  <c:v>11/29/2010</c:v>
                </c:pt>
                <c:pt idx="781">
                  <c:v>11/30/2010</c:v>
                </c:pt>
                <c:pt idx="782">
                  <c:v>11/30/2010</c:v>
                </c:pt>
                <c:pt idx="783">
                  <c:v>11/30/2010</c:v>
                </c:pt>
                <c:pt idx="784">
                  <c:v>12/1/10</c:v>
                </c:pt>
                <c:pt idx="785">
                  <c:v>12/1/10</c:v>
                </c:pt>
                <c:pt idx="786">
                  <c:v>12/1/2010</c:v>
                </c:pt>
                <c:pt idx="787">
                  <c:v>12/02/2010</c:v>
                </c:pt>
                <c:pt idx="788">
                  <c:v>12/2/2010</c:v>
                </c:pt>
                <c:pt idx="789">
                  <c:v>12/3/10</c:v>
                </c:pt>
                <c:pt idx="790">
                  <c:v>12/3/10</c:v>
                </c:pt>
                <c:pt idx="791">
                  <c:v>12/03/2010</c:v>
                </c:pt>
                <c:pt idx="792">
                  <c:v>12/03/2010</c:v>
                </c:pt>
                <c:pt idx="793">
                  <c:v>12/03/2010</c:v>
                </c:pt>
                <c:pt idx="794">
                  <c:v>12/7/10</c:v>
                </c:pt>
                <c:pt idx="795">
                  <c:v>12/7/10</c:v>
                </c:pt>
                <c:pt idx="796">
                  <c:v>12/08/2010</c:v>
                </c:pt>
                <c:pt idx="797">
                  <c:v>12/08/2010</c:v>
                </c:pt>
                <c:pt idx="798">
                  <c:v>12/8/2010</c:v>
                </c:pt>
                <c:pt idx="799">
                  <c:v>12/9/10</c:v>
                </c:pt>
                <c:pt idx="800">
                  <c:v>12/09/2010</c:v>
                </c:pt>
                <c:pt idx="801">
                  <c:v>12/9/2010</c:v>
                </c:pt>
                <c:pt idx="802">
                  <c:v>12/10/2010</c:v>
                </c:pt>
                <c:pt idx="803">
                  <c:v>12/13/10</c:v>
                </c:pt>
                <c:pt idx="804">
                  <c:v>12/13/10</c:v>
                </c:pt>
                <c:pt idx="805">
                  <c:v>12/13/10</c:v>
                </c:pt>
                <c:pt idx="806">
                  <c:v>12/13/10</c:v>
                </c:pt>
                <c:pt idx="807">
                  <c:v>12/13/10</c:v>
                </c:pt>
                <c:pt idx="808">
                  <c:v>12/14/2010</c:v>
                </c:pt>
                <c:pt idx="809">
                  <c:v>12/14/2010</c:v>
                </c:pt>
                <c:pt idx="810">
                  <c:v>12/14/2010</c:v>
                </c:pt>
                <c:pt idx="811">
                  <c:v>12/14/2010</c:v>
                </c:pt>
                <c:pt idx="812">
                  <c:v>12/14/2010</c:v>
                </c:pt>
                <c:pt idx="813">
                  <c:v>12/14/2010</c:v>
                </c:pt>
                <c:pt idx="814">
                  <c:v>12/14/2010</c:v>
                </c:pt>
                <c:pt idx="815">
                  <c:v>12/14/2010</c:v>
                </c:pt>
                <c:pt idx="816">
                  <c:v>12/14/2010</c:v>
                </c:pt>
                <c:pt idx="817">
                  <c:v>12/15/10</c:v>
                </c:pt>
                <c:pt idx="818">
                  <c:v>12/15/2010</c:v>
                </c:pt>
                <c:pt idx="819">
                  <c:v>12/15/10</c:v>
                </c:pt>
                <c:pt idx="820">
                  <c:v>12/15/10</c:v>
                </c:pt>
                <c:pt idx="821">
                  <c:v>12/15/10</c:v>
                </c:pt>
                <c:pt idx="822">
                  <c:v>12/15/10</c:v>
                </c:pt>
                <c:pt idx="823">
                  <c:v>12/15/10</c:v>
                </c:pt>
                <c:pt idx="824">
                  <c:v>12/15/2010</c:v>
                </c:pt>
                <c:pt idx="825">
                  <c:v>12/15/10</c:v>
                </c:pt>
                <c:pt idx="826">
                  <c:v>12/15/2010</c:v>
                </c:pt>
                <c:pt idx="827">
                  <c:v>12/15/2010</c:v>
                </c:pt>
                <c:pt idx="828">
                  <c:v>12/16/2010</c:v>
                </c:pt>
                <c:pt idx="829">
                  <c:v>12/17/2010</c:v>
                </c:pt>
                <c:pt idx="830">
                  <c:v>12/20/10</c:v>
                </c:pt>
                <c:pt idx="831">
                  <c:v>12/20/10</c:v>
                </c:pt>
                <c:pt idx="832">
                  <c:v>12/20/10</c:v>
                </c:pt>
                <c:pt idx="833">
                  <c:v>12/20/2010</c:v>
                </c:pt>
                <c:pt idx="834">
                  <c:v>12/21/10</c:v>
                </c:pt>
                <c:pt idx="835">
                  <c:v>12/21/2010</c:v>
                </c:pt>
                <c:pt idx="836">
                  <c:v>12/21/2010</c:v>
                </c:pt>
                <c:pt idx="837">
                  <c:v>12/21/2010</c:v>
                </c:pt>
                <c:pt idx="838">
                  <c:v>12/21/2010</c:v>
                </c:pt>
                <c:pt idx="839">
                  <c:v>12/21/2010</c:v>
                </c:pt>
                <c:pt idx="840">
                  <c:v>12/21/2010</c:v>
                </c:pt>
                <c:pt idx="841">
                  <c:v>12/21/2010</c:v>
                </c:pt>
                <c:pt idx="842">
                  <c:v>12/22/2010</c:v>
                </c:pt>
                <c:pt idx="843">
                  <c:v>12/22/2010</c:v>
                </c:pt>
                <c:pt idx="844">
                  <c:v>12/23/2010</c:v>
                </c:pt>
                <c:pt idx="845">
                  <c:v>12/27/10</c:v>
                </c:pt>
                <c:pt idx="846">
                  <c:v>12/27/10</c:v>
                </c:pt>
                <c:pt idx="847">
                  <c:v>12/27/10</c:v>
                </c:pt>
                <c:pt idx="848">
                  <c:v>12/27/10</c:v>
                </c:pt>
                <c:pt idx="849">
                  <c:v>12/27/10</c:v>
                </c:pt>
                <c:pt idx="850">
                  <c:v>12/27/10</c:v>
                </c:pt>
                <c:pt idx="851">
                  <c:v>12/28/2010</c:v>
                </c:pt>
                <c:pt idx="852">
                  <c:v>12/29/10</c:v>
                </c:pt>
                <c:pt idx="853">
                  <c:v>12/29/2010</c:v>
                </c:pt>
                <c:pt idx="854">
                  <c:v>12/29/2010</c:v>
                </c:pt>
                <c:pt idx="855">
                  <c:v>12/29/2010</c:v>
                </c:pt>
                <c:pt idx="856">
                  <c:v>12/29/2010</c:v>
                </c:pt>
                <c:pt idx="857">
                  <c:v>1/3/11</c:v>
                </c:pt>
                <c:pt idx="858">
                  <c:v>01/03/2011</c:v>
                </c:pt>
                <c:pt idx="859">
                  <c:v>01/04/2011</c:v>
                </c:pt>
                <c:pt idx="860">
                  <c:v>01/04/2011</c:v>
                </c:pt>
                <c:pt idx="861">
                  <c:v>01/04/2011</c:v>
                </c:pt>
                <c:pt idx="862">
                  <c:v>1/4/11</c:v>
                </c:pt>
                <c:pt idx="863">
                  <c:v>1/4/11</c:v>
                </c:pt>
                <c:pt idx="864">
                  <c:v>1/4/11</c:v>
                </c:pt>
                <c:pt idx="865">
                  <c:v>1/4/2011</c:v>
                </c:pt>
                <c:pt idx="866">
                  <c:v>1/5/11</c:v>
                </c:pt>
                <c:pt idx="867">
                  <c:v>01/05/2011</c:v>
                </c:pt>
                <c:pt idx="868">
                  <c:v>01/06/2011</c:v>
                </c:pt>
                <c:pt idx="869">
                  <c:v>01/06/2011</c:v>
                </c:pt>
                <c:pt idx="870">
                  <c:v>01/07/2011</c:v>
                </c:pt>
                <c:pt idx="871">
                  <c:v>1/7/11</c:v>
                </c:pt>
                <c:pt idx="872">
                  <c:v>1/7/11</c:v>
                </c:pt>
                <c:pt idx="873">
                  <c:v>1/12/11</c:v>
                </c:pt>
                <c:pt idx="874">
                  <c:v>01/13/2011</c:v>
                </c:pt>
                <c:pt idx="875">
                  <c:v>01/13/2011</c:v>
                </c:pt>
                <c:pt idx="876">
                  <c:v>01/13/2011</c:v>
                </c:pt>
                <c:pt idx="877">
                  <c:v>01/13/2011</c:v>
                </c:pt>
                <c:pt idx="878">
                  <c:v>01/13/2011</c:v>
                </c:pt>
                <c:pt idx="879">
                  <c:v>01/13/2011</c:v>
                </c:pt>
                <c:pt idx="880">
                  <c:v>01/13/2011</c:v>
                </c:pt>
                <c:pt idx="881">
                  <c:v>1/13/2011</c:v>
                </c:pt>
                <c:pt idx="882">
                  <c:v>1/13/2011</c:v>
                </c:pt>
                <c:pt idx="883">
                  <c:v>1/13/2011</c:v>
                </c:pt>
                <c:pt idx="884">
                  <c:v>1/14/11</c:v>
                </c:pt>
                <c:pt idx="885">
                  <c:v>1/17/11</c:v>
                </c:pt>
                <c:pt idx="886">
                  <c:v>01/18/2011</c:v>
                </c:pt>
                <c:pt idx="887">
                  <c:v>01/18/2011</c:v>
                </c:pt>
                <c:pt idx="888">
                  <c:v>1/19/2011</c:v>
                </c:pt>
                <c:pt idx="889">
                  <c:v>1/20/11</c:v>
                </c:pt>
                <c:pt idx="890">
                  <c:v>1/21/11</c:v>
                </c:pt>
                <c:pt idx="891">
                  <c:v>1/21/11</c:v>
                </c:pt>
                <c:pt idx="892">
                  <c:v>01/21/2011</c:v>
                </c:pt>
                <c:pt idx="893">
                  <c:v>1/21/2011</c:v>
                </c:pt>
                <c:pt idx="894">
                  <c:v>1/21/2011</c:v>
                </c:pt>
                <c:pt idx="895">
                  <c:v>1/24/11</c:v>
                </c:pt>
                <c:pt idx="896">
                  <c:v>01/24/2011</c:v>
                </c:pt>
                <c:pt idx="897">
                  <c:v>01/25/2011</c:v>
                </c:pt>
                <c:pt idx="898">
                  <c:v>1/27/11</c:v>
                </c:pt>
                <c:pt idx="899">
                  <c:v>01/27/2011</c:v>
                </c:pt>
                <c:pt idx="900">
                  <c:v>01/28/2011</c:v>
                </c:pt>
                <c:pt idx="901">
                  <c:v>01/28/2011</c:v>
                </c:pt>
                <c:pt idx="902">
                  <c:v>1/28/2011</c:v>
                </c:pt>
                <c:pt idx="903">
                  <c:v>01/28/2011</c:v>
                </c:pt>
                <c:pt idx="904">
                  <c:v>01/31/2011</c:v>
                </c:pt>
                <c:pt idx="905">
                  <c:v>1/31/11</c:v>
                </c:pt>
                <c:pt idx="906">
                  <c:v>1/31/2011</c:v>
                </c:pt>
                <c:pt idx="907">
                  <c:v>2/1/11</c:v>
                </c:pt>
                <c:pt idx="908">
                  <c:v>02/01/2011</c:v>
                </c:pt>
                <c:pt idx="909">
                  <c:v>02/01/2011</c:v>
                </c:pt>
                <c:pt idx="910">
                  <c:v>02/02/2011</c:v>
                </c:pt>
                <c:pt idx="911">
                  <c:v>02/02/2011</c:v>
                </c:pt>
                <c:pt idx="912">
                  <c:v>2/2/2011</c:v>
                </c:pt>
                <c:pt idx="913">
                  <c:v>2/3/11</c:v>
                </c:pt>
                <c:pt idx="914">
                  <c:v>2/3/11</c:v>
                </c:pt>
                <c:pt idx="915">
                  <c:v>02/03/2011</c:v>
                </c:pt>
                <c:pt idx="916">
                  <c:v>02/07/2011</c:v>
                </c:pt>
                <c:pt idx="917">
                  <c:v>2/8/2011</c:v>
                </c:pt>
                <c:pt idx="918">
                  <c:v>02/10/2011</c:v>
                </c:pt>
                <c:pt idx="919">
                  <c:v>2/10/11</c:v>
                </c:pt>
                <c:pt idx="920">
                  <c:v>2/10/11</c:v>
                </c:pt>
                <c:pt idx="921">
                  <c:v>2/10/11</c:v>
                </c:pt>
                <c:pt idx="922">
                  <c:v>2/10/11</c:v>
                </c:pt>
                <c:pt idx="923">
                  <c:v>2/10/11</c:v>
                </c:pt>
                <c:pt idx="924">
                  <c:v>2/10/11</c:v>
                </c:pt>
                <c:pt idx="925">
                  <c:v>2/10/11</c:v>
                </c:pt>
                <c:pt idx="926">
                  <c:v>02/10/2011</c:v>
                </c:pt>
                <c:pt idx="927">
                  <c:v>02/10/2011</c:v>
                </c:pt>
                <c:pt idx="928">
                  <c:v>2/10/2011</c:v>
                </c:pt>
                <c:pt idx="929">
                  <c:v>2/10/2011</c:v>
                </c:pt>
                <c:pt idx="930">
                  <c:v>02/10/2011</c:v>
                </c:pt>
                <c:pt idx="931">
                  <c:v>2/11/11</c:v>
                </c:pt>
                <c:pt idx="932">
                  <c:v>2/11/11</c:v>
                </c:pt>
                <c:pt idx="933">
                  <c:v>02/11/2011</c:v>
                </c:pt>
                <c:pt idx="934">
                  <c:v>02/11/2011</c:v>
                </c:pt>
                <c:pt idx="935">
                  <c:v>2/14/11</c:v>
                </c:pt>
                <c:pt idx="936">
                  <c:v>02/14/2011</c:v>
                </c:pt>
                <c:pt idx="937">
                  <c:v>02/14/2011</c:v>
                </c:pt>
                <c:pt idx="938">
                  <c:v>02/14/2011</c:v>
                </c:pt>
                <c:pt idx="939">
                  <c:v>2/14/2011</c:v>
                </c:pt>
                <c:pt idx="940">
                  <c:v>02/16/2011</c:v>
                </c:pt>
                <c:pt idx="941">
                  <c:v>2/16/2011</c:v>
                </c:pt>
                <c:pt idx="942">
                  <c:v>2/17/11</c:v>
                </c:pt>
                <c:pt idx="943">
                  <c:v>2/17/2011</c:v>
                </c:pt>
                <c:pt idx="944">
                  <c:v>02/18/2011</c:v>
                </c:pt>
                <c:pt idx="945">
                  <c:v>02/18/2011</c:v>
                </c:pt>
                <c:pt idx="946">
                  <c:v>02/18/2011</c:v>
                </c:pt>
                <c:pt idx="947">
                  <c:v>02/18/2011</c:v>
                </c:pt>
                <c:pt idx="948">
                  <c:v>02/18/2011</c:v>
                </c:pt>
                <c:pt idx="949">
                  <c:v>2/18/2011</c:v>
                </c:pt>
                <c:pt idx="950">
                  <c:v>02/22/2011</c:v>
                </c:pt>
                <c:pt idx="951">
                  <c:v>02/22/2011</c:v>
                </c:pt>
                <c:pt idx="952">
                  <c:v>02/23/2011</c:v>
                </c:pt>
                <c:pt idx="953">
                  <c:v>2/23/11</c:v>
                </c:pt>
                <c:pt idx="954">
                  <c:v>2/23/11</c:v>
                </c:pt>
                <c:pt idx="955">
                  <c:v>2/23/11</c:v>
                </c:pt>
                <c:pt idx="956">
                  <c:v>2/23/2011</c:v>
                </c:pt>
                <c:pt idx="957">
                  <c:v>2/24/11</c:v>
                </c:pt>
                <c:pt idx="958">
                  <c:v>2/24/11</c:v>
                </c:pt>
                <c:pt idx="959">
                  <c:v>2/24/11</c:v>
                </c:pt>
                <c:pt idx="960">
                  <c:v>2/24/2011</c:v>
                </c:pt>
                <c:pt idx="961">
                  <c:v>02/25/2011</c:v>
                </c:pt>
                <c:pt idx="962">
                  <c:v>02/25/2011</c:v>
                </c:pt>
                <c:pt idx="963">
                  <c:v>03/01/2011</c:v>
                </c:pt>
                <c:pt idx="964">
                  <c:v>3/1/2011</c:v>
                </c:pt>
                <c:pt idx="965">
                  <c:v>3/1/2011</c:v>
                </c:pt>
                <c:pt idx="966">
                  <c:v>03/02/2011</c:v>
                </c:pt>
                <c:pt idx="967">
                  <c:v>03/02/2011</c:v>
                </c:pt>
                <c:pt idx="968">
                  <c:v>3/3/11</c:v>
                </c:pt>
                <c:pt idx="969">
                  <c:v>3/3/11</c:v>
                </c:pt>
                <c:pt idx="970">
                  <c:v>3/4/11</c:v>
                </c:pt>
                <c:pt idx="971">
                  <c:v>03/04/2011</c:v>
                </c:pt>
                <c:pt idx="972">
                  <c:v>03/07/2011</c:v>
                </c:pt>
                <c:pt idx="973">
                  <c:v>3/7/11</c:v>
                </c:pt>
                <c:pt idx="974">
                  <c:v>3/7/2011</c:v>
                </c:pt>
                <c:pt idx="975">
                  <c:v>03/08/2011</c:v>
                </c:pt>
                <c:pt idx="976">
                  <c:v>3/8/11</c:v>
                </c:pt>
                <c:pt idx="977">
                  <c:v>3/8/2011</c:v>
                </c:pt>
                <c:pt idx="978">
                  <c:v>03/08/2011</c:v>
                </c:pt>
                <c:pt idx="979">
                  <c:v>03/09/2011</c:v>
                </c:pt>
                <c:pt idx="980">
                  <c:v>03/09/2011</c:v>
                </c:pt>
                <c:pt idx="981">
                  <c:v>03/09/2011</c:v>
                </c:pt>
                <c:pt idx="982">
                  <c:v>3/10/11</c:v>
                </c:pt>
                <c:pt idx="983">
                  <c:v>3/10/11</c:v>
                </c:pt>
                <c:pt idx="984">
                  <c:v>3/10/11</c:v>
                </c:pt>
                <c:pt idx="985">
                  <c:v>3/10/2011</c:v>
                </c:pt>
                <c:pt idx="986">
                  <c:v>3/10/2011</c:v>
                </c:pt>
                <c:pt idx="987">
                  <c:v>03/11/2011</c:v>
                </c:pt>
                <c:pt idx="988">
                  <c:v>03/14/2011</c:v>
                </c:pt>
                <c:pt idx="989">
                  <c:v>03/14/2011</c:v>
                </c:pt>
                <c:pt idx="990">
                  <c:v>3/15/11</c:v>
                </c:pt>
                <c:pt idx="991">
                  <c:v>3/15/11</c:v>
                </c:pt>
                <c:pt idx="992">
                  <c:v>3/15/2011</c:v>
                </c:pt>
                <c:pt idx="993">
                  <c:v>03/16/2011</c:v>
                </c:pt>
                <c:pt idx="994">
                  <c:v>03/16/2011</c:v>
                </c:pt>
                <c:pt idx="995">
                  <c:v>3/17/11</c:v>
                </c:pt>
                <c:pt idx="996">
                  <c:v>03/17/2011</c:v>
                </c:pt>
                <c:pt idx="997">
                  <c:v>3/17/2011</c:v>
                </c:pt>
                <c:pt idx="998">
                  <c:v>3/21/11</c:v>
                </c:pt>
                <c:pt idx="999">
                  <c:v>3/21/2011</c:v>
                </c:pt>
                <c:pt idx="1000">
                  <c:v>3/21/2011</c:v>
                </c:pt>
                <c:pt idx="1001">
                  <c:v>03/22/2011</c:v>
                </c:pt>
                <c:pt idx="1002">
                  <c:v>03/22/2011</c:v>
                </c:pt>
                <c:pt idx="1003">
                  <c:v>3/24/2011</c:v>
                </c:pt>
                <c:pt idx="1004">
                  <c:v>03/24/2011</c:v>
                </c:pt>
                <c:pt idx="1005">
                  <c:v>03/25/2011</c:v>
                </c:pt>
                <c:pt idx="1006">
                  <c:v>3/25/2011</c:v>
                </c:pt>
                <c:pt idx="1007">
                  <c:v>3/25/2011</c:v>
                </c:pt>
                <c:pt idx="1008">
                  <c:v>3/28/11</c:v>
                </c:pt>
                <c:pt idx="1009">
                  <c:v>03/28/2011</c:v>
                </c:pt>
                <c:pt idx="1010">
                  <c:v>03/29/2011</c:v>
                </c:pt>
                <c:pt idx="1011">
                  <c:v>03/29/2011</c:v>
                </c:pt>
                <c:pt idx="1012">
                  <c:v>3/29/2011</c:v>
                </c:pt>
                <c:pt idx="1013">
                  <c:v>3/30/11</c:v>
                </c:pt>
                <c:pt idx="1014">
                  <c:v>03/31/2011</c:v>
                </c:pt>
                <c:pt idx="1015">
                  <c:v>4/1/11</c:v>
                </c:pt>
                <c:pt idx="1016">
                  <c:v>4/1/11</c:v>
                </c:pt>
                <c:pt idx="1017">
                  <c:v>04/01/2011</c:v>
                </c:pt>
                <c:pt idx="1018">
                  <c:v>4/1/2011</c:v>
                </c:pt>
                <c:pt idx="1019">
                  <c:v>04/04/2011</c:v>
                </c:pt>
                <c:pt idx="1020">
                  <c:v>4/5/11</c:v>
                </c:pt>
                <c:pt idx="1021">
                  <c:v>04/05/2011</c:v>
                </c:pt>
                <c:pt idx="1022">
                  <c:v>04/05/2011</c:v>
                </c:pt>
                <c:pt idx="1023">
                  <c:v>04/06/2011</c:v>
                </c:pt>
                <c:pt idx="1024">
                  <c:v>4/7/11</c:v>
                </c:pt>
                <c:pt idx="1025">
                  <c:v>4/7/11</c:v>
                </c:pt>
                <c:pt idx="1026">
                  <c:v>4/7/2011</c:v>
                </c:pt>
                <c:pt idx="1027">
                  <c:v>04/07/2011</c:v>
                </c:pt>
                <c:pt idx="1028">
                  <c:v>04/07/2011</c:v>
                </c:pt>
                <c:pt idx="1029">
                  <c:v>04/07/2011</c:v>
                </c:pt>
                <c:pt idx="1030">
                  <c:v>04/07/2011</c:v>
                </c:pt>
                <c:pt idx="1031">
                  <c:v>04/07/2011</c:v>
                </c:pt>
                <c:pt idx="1032">
                  <c:v>04/07/2011</c:v>
                </c:pt>
                <c:pt idx="1033">
                  <c:v>4/8/11</c:v>
                </c:pt>
                <c:pt idx="1034">
                  <c:v>04/08/2011</c:v>
                </c:pt>
                <c:pt idx="1035">
                  <c:v>4/8/11</c:v>
                </c:pt>
                <c:pt idx="1036">
                  <c:v>04/08/2011</c:v>
                </c:pt>
                <c:pt idx="1037">
                  <c:v>04/08/2011</c:v>
                </c:pt>
                <c:pt idx="1038">
                  <c:v>4/8/2011</c:v>
                </c:pt>
                <c:pt idx="1039">
                  <c:v>04/08/2011</c:v>
                </c:pt>
                <c:pt idx="1040">
                  <c:v>04/11/2011</c:v>
                </c:pt>
                <c:pt idx="1041">
                  <c:v>04/11/2011</c:v>
                </c:pt>
                <c:pt idx="1042">
                  <c:v>04/11/2011</c:v>
                </c:pt>
                <c:pt idx="1043">
                  <c:v>04/11/2011</c:v>
                </c:pt>
                <c:pt idx="1044">
                  <c:v>04/11/2011</c:v>
                </c:pt>
                <c:pt idx="1045">
                  <c:v>04/11/2011</c:v>
                </c:pt>
                <c:pt idx="1046">
                  <c:v>04/11/2011</c:v>
                </c:pt>
                <c:pt idx="1047">
                  <c:v>04/11/2011</c:v>
                </c:pt>
                <c:pt idx="1048">
                  <c:v>04/11/2011</c:v>
                </c:pt>
                <c:pt idx="1049">
                  <c:v>4/12/11</c:v>
                </c:pt>
                <c:pt idx="1050">
                  <c:v>04/12/2011</c:v>
                </c:pt>
                <c:pt idx="1051">
                  <c:v>04/12/2011</c:v>
                </c:pt>
                <c:pt idx="1052">
                  <c:v>04/13/2011</c:v>
                </c:pt>
                <c:pt idx="1053">
                  <c:v>04/13/2011</c:v>
                </c:pt>
                <c:pt idx="1054">
                  <c:v>04/14/2011</c:v>
                </c:pt>
                <c:pt idx="1055">
                  <c:v>04/14/2011</c:v>
                </c:pt>
                <c:pt idx="1056">
                  <c:v>04/14/2011</c:v>
                </c:pt>
                <c:pt idx="1057">
                  <c:v>04/14/2011</c:v>
                </c:pt>
                <c:pt idx="1058">
                  <c:v>04/14/2011</c:v>
                </c:pt>
                <c:pt idx="1059">
                  <c:v>04/15/2011</c:v>
                </c:pt>
                <c:pt idx="1060">
                  <c:v>4/15/2011</c:v>
                </c:pt>
                <c:pt idx="1061">
                  <c:v>04/17/2011</c:v>
                </c:pt>
                <c:pt idx="1062">
                  <c:v>04/18/2011</c:v>
                </c:pt>
                <c:pt idx="1063">
                  <c:v>4/19/11</c:v>
                </c:pt>
                <c:pt idx="1064">
                  <c:v>04/19/2011</c:v>
                </c:pt>
                <c:pt idx="1065">
                  <c:v>04/19/2011</c:v>
                </c:pt>
                <c:pt idx="1066">
                  <c:v>4/19/11</c:v>
                </c:pt>
                <c:pt idx="1067">
                  <c:v>04/19/2011</c:v>
                </c:pt>
                <c:pt idx="1068">
                  <c:v>4/19/2011</c:v>
                </c:pt>
                <c:pt idx="1069">
                  <c:v>4/20/11</c:v>
                </c:pt>
                <c:pt idx="1070">
                  <c:v>04/21/2011</c:v>
                </c:pt>
                <c:pt idx="1071">
                  <c:v>04/21/2011</c:v>
                </c:pt>
                <c:pt idx="1072">
                  <c:v>04/21/2011</c:v>
                </c:pt>
                <c:pt idx="1073">
                  <c:v>4/25/11</c:v>
                </c:pt>
                <c:pt idx="1074">
                  <c:v>4/25/11</c:v>
                </c:pt>
                <c:pt idx="1075">
                  <c:v>04/26/2011</c:v>
                </c:pt>
                <c:pt idx="1076">
                  <c:v>04/26/2011</c:v>
                </c:pt>
                <c:pt idx="1077">
                  <c:v>4/27/11</c:v>
                </c:pt>
                <c:pt idx="1078">
                  <c:v>04/27/2011</c:v>
                </c:pt>
                <c:pt idx="1079">
                  <c:v>04/27/2011</c:v>
                </c:pt>
                <c:pt idx="1080">
                  <c:v>04/27/2011</c:v>
                </c:pt>
                <c:pt idx="1081">
                  <c:v>04/27/2011</c:v>
                </c:pt>
                <c:pt idx="1082">
                  <c:v>4/27/11</c:v>
                </c:pt>
                <c:pt idx="1083">
                  <c:v>4/27/11</c:v>
                </c:pt>
                <c:pt idx="1084">
                  <c:v>04/27/2011</c:v>
                </c:pt>
                <c:pt idx="1085">
                  <c:v>04/27/2011</c:v>
                </c:pt>
                <c:pt idx="1086">
                  <c:v>04/27/2011</c:v>
                </c:pt>
                <c:pt idx="1087">
                  <c:v>4/27/2011</c:v>
                </c:pt>
                <c:pt idx="1088">
                  <c:v>04/28/2011</c:v>
                </c:pt>
                <c:pt idx="1089">
                  <c:v>4/28/2011</c:v>
                </c:pt>
                <c:pt idx="1090">
                  <c:v>04/28/2011</c:v>
                </c:pt>
                <c:pt idx="1091">
                  <c:v>4/29/11</c:v>
                </c:pt>
                <c:pt idx="1092">
                  <c:v>4/29/11</c:v>
                </c:pt>
                <c:pt idx="1093">
                  <c:v>05/02/2011</c:v>
                </c:pt>
                <c:pt idx="1094">
                  <c:v>05/02/2011</c:v>
                </c:pt>
                <c:pt idx="1095">
                  <c:v>05/02/2011</c:v>
                </c:pt>
                <c:pt idx="1096">
                  <c:v>05/02/2011</c:v>
                </c:pt>
                <c:pt idx="1097">
                  <c:v>05/02/2011</c:v>
                </c:pt>
                <c:pt idx="1098">
                  <c:v>05/02/2011</c:v>
                </c:pt>
                <c:pt idx="1099">
                  <c:v>05/02/2011</c:v>
                </c:pt>
                <c:pt idx="1100">
                  <c:v>5/3/11</c:v>
                </c:pt>
                <c:pt idx="1101">
                  <c:v>5/3/11</c:v>
                </c:pt>
                <c:pt idx="1102">
                  <c:v>5/4/2011</c:v>
                </c:pt>
                <c:pt idx="1103">
                  <c:v>5/4/2011</c:v>
                </c:pt>
                <c:pt idx="1104">
                  <c:v>5/4/2011</c:v>
                </c:pt>
                <c:pt idx="1105">
                  <c:v>05/05/2011</c:v>
                </c:pt>
                <c:pt idx="1106">
                  <c:v>5/5/11</c:v>
                </c:pt>
                <c:pt idx="1107">
                  <c:v>05/05/2011</c:v>
                </c:pt>
                <c:pt idx="1108">
                  <c:v>05/05/2011</c:v>
                </c:pt>
                <c:pt idx="1109">
                  <c:v>05/05/2011</c:v>
                </c:pt>
                <c:pt idx="1110">
                  <c:v>05/06/2011</c:v>
                </c:pt>
                <c:pt idx="1111">
                  <c:v>05/06/2011</c:v>
                </c:pt>
                <c:pt idx="1112">
                  <c:v>05/06/2011</c:v>
                </c:pt>
                <c:pt idx="1113">
                  <c:v>5/9/11</c:v>
                </c:pt>
                <c:pt idx="1114">
                  <c:v>05/09/2011</c:v>
                </c:pt>
                <c:pt idx="1115">
                  <c:v>5/9/2011</c:v>
                </c:pt>
                <c:pt idx="1116">
                  <c:v>05/10/2011</c:v>
                </c:pt>
                <c:pt idx="1117">
                  <c:v>05/10/2011</c:v>
                </c:pt>
                <c:pt idx="1118">
                  <c:v>05/11/2011</c:v>
                </c:pt>
                <c:pt idx="1119">
                  <c:v>5/11/2011</c:v>
                </c:pt>
                <c:pt idx="1120">
                  <c:v>5/12/2011</c:v>
                </c:pt>
                <c:pt idx="1121">
                  <c:v>5/13/11</c:v>
                </c:pt>
                <c:pt idx="1122">
                  <c:v>5/16/11</c:v>
                </c:pt>
                <c:pt idx="1123">
                  <c:v>5/16/11</c:v>
                </c:pt>
                <c:pt idx="1124">
                  <c:v>5/16/11</c:v>
                </c:pt>
                <c:pt idx="1125">
                  <c:v>5/16/11</c:v>
                </c:pt>
                <c:pt idx="1126">
                  <c:v>05/16/2011</c:v>
                </c:pt>
                <c:pt idx="1127">
                  <c:v>5/16/2011</c:v>
                </c:pt>
                <c:pt idx="1128">
                  <c:v>05/17/2011</c:v>
                </c:pt>
                <c:pt idx="1129">
                  <c:v>05/17/2011</c:v>
                </c:pt>
                <c:pt idx="1130">
                  <c:v>5/17/11</c:v>
                </c:pt>
                <c:pt idx="1131">
                  <c:v>5/17/11</c:v>
                </c:pt>
                <c:pt idx="1132">
                  <c:v>5/17/11</c:v>
                </c:pt>
                <c:pt idx="1133">
                  <c:v>5/17/11</c:v>
                </c:pt>
                <c:pt idx="1134">
                  <c:v>05/17/2011</c:v>
                </c:pt>
                <c:pt idx="1135">
                  <c:v>05/18/2011</c:v>
                </c:pt>
                <c:pt idx="1136">
                  <c:v>5/19/11</c:v>
                </c:pt>
                <c:pt idx="1137">
                  <c:v>05/19/2011</c:v>
                </c:pt>
                <c:pt idx="1138">
                  <c:v>05/20/2011</c:v>
                </c:pt>
                <c:pt idx="1139">
                  <c:v>05/20/2011</c:v>
                </c:pt>
                <c:pt idx="1140">
                  <c:v>5/20/2011</c:v>
                </c:pt>
                <c:pt idx="1141">
                  <c:v>5/20/2011</c:v>
                </c:pt>
                <c:pt idx="1142">
                  <c:v>5/23/11</c:v>
                </c:pt>
                <c:pt idx="1143">
                  <c:v>05/23/2011</c:v>
                </c:pt>
                <c:pt idx="1144">
                  <c:v>05/23/2011</c:v>
                </c:pt>
                <c:pt idx="1145">
                  <c:v>5/25/11</c:v>
                </c:pt>
                <c:pt idx="1146">
                  <c:v>5/25/11</c:v>
                </c:pt>
                <c:pt idx="1147">
                  <c:v>5/25/2011</c:v>
                </c:pt>
                <c:pt idx="1148">
                  <c:v>5/26/11</c:v>
                </c:pt>
                <c:pt idx="1149">
                  <c:v>5/26/11</c:v>
                </c:pt>
                <c:pt idx="1150">
                  <c:v>5/26/11</c:v>
                </c:pt>
                <c:pt idx="1151">
                  <c:v>5/26/11</c:v>
                </c:pt>
                <c:pt idx="1152">
                  <c:v>5/26/11</c:v>
                </c:pt>
                <c:pt idx="1153">
                  <c:v>5/27/2011</c:v>
                </c:pt>
                <c:pt idx="1154">
                  <c:v>5/31/11</c:v>
                </c:pt>
                <c:pt idx="1155">
                  <c:v>5/31/11</c:v>
                </c:pt>
                <c:pt idx="1156">
                  <c:v>5/31/2011</c:v>
                </c:pt>
                <c:pt idx="1157">
                  <c:v>6/1/11</c:v>
                </c:pt>
                <c:pt idx="1158">
                  <c:v>6/1/11</c:v>
                </c:pt>
                <c:pt idx="1159">
                  <c:v>6/1/2011</c:v>
                </c:pt>
                <c:pt idx="1160">
                  <c:v>06/02/2011</c:v>
                </c:pt>
                <c:pt idx="1161">
                  <c:v>06/03/2011</c:v>
                </c:pt>
                <c:pt idx="1162">
                  <c:v>06/03/2011</c:v>
                </c:pt>
                <c:pt idx="1163">
                  <c:v>06/03/2011</c:v>
                </c:pt>
                <c:pt idx="1164">
                  <c:v>06/03/2011</c:v>
                </c:pt>
                <c:pt idx="1165">
                  <c:v>06/03/2011</c:v>
                </c:pt>
                <c:pt idx="1166">
                  <c:v>06/06/2011</c:v>
                </c:pt>
                <c:pt idx="1167">
                  <c:v>06/06/2011</c:v>
                </c:pt>
                <c:pt idx="1168">
                  <c:v>6/7/11</c:v>
                </c:pt>
                <c:pt idx="1169">
                  <c:v>06/07/2011</c:v>
                </c:pt>
                <c:pt idx="1170">
                  <c:v>06/08/2011</c:v>
                </c:pt>
                <c:pt idx="1171">
                  <c:v>06/08/2011</c:v>
                </c:pt>
                <c:pt idx="1172">
                  <c:v>06/08/2011</c:v>
                </c:pt>
                <c:pt idx="1173">
                  <c:v>06/08/2011</c:v>
                </c:pt>
                <c:pt idx="1174">
                  <c:v>6/8/2011</c:v>
                </c:pt>
                <c:pt idx="1175">
                  <c:v>06/09/2011</c:v>
                </c:pt>
                <c:pt idx="1176">
                  <c:v>6/9/2011</c:v>
                </c:pt>
                <c:pt idx="1177">
                  <c:v>06/13/2011</c:v>
                </c:pt>
                <c:pt idx="1178">
                  <c:v>6/13/11</c:v>
                </c:pt>
                <c:pt idx="1179">
                  <c:v>6/13/11</c:v>
                </c:pt>
                <c:pt idx="1180">
                  <c:v>6/13/11</c:v>
                </c:pt>
                <c:pt idx="1181">
                  <c:v>06/13/2011</c:v>
                </c:pt>
                <c:pt idx="1182">
                  <c:v>06/13/2011</c:v>
                </c:pt>
                <c:pt idx="1183">
                  <c:v>06/13/2011</c:v>
                </c:pt>
                <c:pt idx="1184">
                  <c:v>6/14/11</c:v>
                </c:pt>
                <c:pt idx="1185">
                  <c:v>6/15/2011</c:v>
                </c:pt>
                <c:pt idx="1186">
                  <c:v>06/16/2011</c:v>
                </c:pt>
                <c:pt idx="1187">
                  <c:v>6/16/2011</c:v>
                </c:pt>
                <c:pt idx="1188">
                  <c:v>6/16/2011</c:v>
                </c:pt>
                <c:pt idx="1189">
                  <c:v>06/16/2011</c:v>
                </c:pt>
                <c:pt idx="1190">
                  <c:v>06/17/2011</c:v>
                </c:pt>
                <c:pt idx="1191">
                  <c:v>06/20/2011</c:v>
                </c:pt>
                <c:pt idx="1192">
                  <c:v>06/20/2011</c:v>
                </c:pt>
                <c:pt idx="1193">
                  <c:v>6/20/11</c:v>
                </c:pt>
                <c:pt idx="1194">
                  <c:v>6/20/11</c:v>
                </c:pt>
                <c:pt idx="1195">
                  <c:v>6/20/11</c:v>
                </c:pt>
                <c:pt idx="1196">
                  <c:v>6/20/11</c:v>
                </c:pt>
                <c:pt idx="1197">
                  <c:v>06/20/2011</c:v>
                </c:pt>
                <c:pt idx="1198">
                  <c:v>06/20/2011</c:v>
                </c:pt>
                <c:pt idx="1199">
                  <c:v>6/21/11</c:v>
                </c:pt>
                <c:pt idx="1200">
                  <c:v>6/21/11</c:v>
                </c:pt>
                <c:pt idx="1201">
                  <c:v>6/21/11</c:v>
                </c:pt>
                <c:pt idx="1202">
                  <c:v>6/21/11</c:v>
                </c:pt>
                <c:pt idx="1203">
                  <c:v>6/21/2011</c:v>
                </c:pt>
                <c:pt idx="1204">
                  <c:v>6/23/11</c:v>
                </c:pt>
                <c:pt idx="1205">
                  <c:v>06/23/2011</c:v>
                </c:pt>
                <c:pt idx="1206">
                  <c:v>06/23/2011</c:v>
                </c:pt>
                <c:pt idx="1207">
                  <c:v>6/24/11</c:v>
                </c:pt>
                <c:pt idx="1208">
                  <c:v>6/24/11</c:v>
                </c:pt>
                <c:pt idx="1209">
                  <c:v>6/24/11</c:v>
                </c:pt>
                <c:pt idx="1210">
                  <c:v>06/27/2011</c:v>
                </c:pt>
                <c:pt idx="1211">
                  <c:v>06/27/2011</c:v>
                </c:pt>
                <c:pt idx="1212">
                  <c:v>06/27/2011</c:v>
                </c:pt>
                <c:pt idx="1213">
                  <c:v>6/28/2011</c:v>
                </c:pt>
                <c:pt idx="1214">
                  <c:v>7/1/11</c:v>
                </c:pt>
                <c:pt idx="1215">
                  <c:v>07/01/2011</c:v>
                </c:pt>
                <c:pt idx="1216">
                  <c:v>7/1/11</c:v>
                </c:pt>
                <c:pt idx="1217">
                  <c:v>7/1/11</c:v>
                </c:pt>
                <c:pt idx="1218">
                  <c:v>07/01/2011</c:v>
                </c:pt>
                <c:pt idx="1219">
                  <c:v>7/1/2011</c:v>
                </c:pt>
                <c:pt idx="1220">
                  <c:v>7/4/11</c:v>
                </c:pt>
                <c:pt idx="1221">
                  <c:v>07/05/2011</c:v>
                </c:pt>
                <c:pt idx="1222">
                  <c:v>7/6/11</c:v>
                </c:pt>
                <c:pt idx="1223">
                  <c:v>7/7/11</c:v>
                </c:pt>
                <c:pt idx="1224">
                  <c:v>7/7/11</c:v>
                </c:pt>
                <c:pt idx="1225">
                  <c:v>7/7/11</c:v>
                </c:pt>
                <c:pt idx="1226">
                  <c:v>7/11/11</c:v>
                </c:pt>
                <c:pt idx="1227">
                  <c:v>07/11/2011</c:v>
                </c:pt>
                <c:pt idx="1228">
                  <c:v>07/13/2011</c:v>
                </c:pt>
                <c:pt idx="1229">
                  <c:v>07/13/2011</c:v>
                </c:pt>
                <c:pt idx="1230">
                  <c:v>07/13/2011</c:v>
                </c:pt>
                <c:pt idx="1231">
                  <c:v>7/13/11</c:v>
                </c:pt>
                <c:pt idx="1232">
                  <c:v>7/13/11</c:v>
                </c:pt>
                <c:pt idx="1233">
                  <c:v>07/13/2011</c:v>
                </c:pt>
                <c:pt idx="1234">
                  <c:v>7/14/11</c:v>
                </c:pt>
                <c:pt idx="1235">
                  <c:v>07/14/2011</c:v>
                </c:pt>
                <c:pt idx="1236">
                  <c:v>7/14/2011</c:v>
                </c:pt>
                <c:pt idx="1237">
                  <c:v>07/18/2011</c:v>
                </c:pt>
                <c:pt idx="1238">
                  <c:v>07/18/2011</c:v>
                </c:pt>
                <c:pt idx="1239">
                  <c:v>07/18/2011</c:v>
                </c:pt>
                <c:pt idx="1240">
                  <c:v>07/19/2011</c:v>
                </c:pt>
                <c:pt idx="1241">
                  <c:v>07/19/2011</c:v>
                </c:pt>
                <c:pt idx="1242">
                  <c:v>07/20/2011</c:v>
                </c:pt>
                <c:pt idx="1243">
                  <c:v>7/20/11</c:v>
                </c:pt>
                <c:pt idx="1244">
                  <c:v>07/20/2011</c:v>
                </c:pt>
                <c:pt idx="1245">
                  <c:v>07/20/2011</c:v>
                </c:pt>
                <c:pt idx="1246">
                  <c:v>7/20/11</c:v>
                </c:pt>
                <c:pt idx="1247">
                  <c:v>07/20/2011</c:v>
                </c:pt>
                <c:pt idx="1248">
                  <c:v>07/21/2011</c:v>
                </c:pt>
                <c:pt idx="1249">
                  <c:v>7/21/11</c:v>
                </c:pt>
                <c:pt idx="1250">
                  <c:v>7/22/11</c:v>
                </c:pt>
                <c:pt idx="1251">
                  <c:v>7/22/11</c:v>
                </c:pt>
                <c:pt idx="1252">
                  <c:v>7/22/11</c:v>
                </c:pt>
                <c:pt idx="1253">
                  <c:v>7/22/11</c:v>
                </c:pt>
                <c:pt idx="1254">
                  <c:v>7/22/11</c:v>
                </c:pt>
                <c:pt idx="1255">
                  <c:v>07/22/2011</c:v>
                </c:pt>
                <c:pt idx="1256">
                  <c:v>7/22/2011</c:v>
                </c:pt>
                <c:pt idx="1257">
                  <c:v>7/22/2011</c:v>
                </c:pt>
                <c:pt idx="1258">
                  <c:v>7/22/2011</c:v>
                </c:pt>
                <c:pt idx="1259">
                  <c:v>7/22/2011</c:v>
                </c:pt>
                <c:pt idx="1260">
                  <c:v>7/25/11</c:v>
                </c:pt>
                <c:pt idx="1261">
                  <c:v>7/25/11</c:v>
                </c:pt>
                <c:pt idx="1262">
                  <c:v>07/25/2011</c:v>
                </c:pt>
                <c:pt idx="1263">
                  <c:v>7/26/11</c:v>
                </c:pt>
                <c:pt idx="1264">
                  <c:v>7/26/11</c:v>
                </c:pt>
                <c:pt idx="1265">
                  <c:v>7/27/11</c:v>
                </c:pt>
                <c:pt idx="1266">
                  <c:v>07/27/2011</c:v>
                </c:pt>
                <c:pt idx="1267">
                  <c:v>7/27/11</c:v>
                </c:pt>
                <c:pt idx="1268">
                  <c:v>7/27/11</c:v>
                </c:pt>
                <c:pt idx="1269">
                  <c:v>7/27/11</c:v>
                </c:pt>
                <c:pt idx="1270">
                  <c:v>7/27/11</c:v>
                </c:pt>
                <c:pt idx="1271">
                  <c:v>7/27/2011</c:v>
                </c:pt>
                <c:pt idx="1272">
                  <c:v>7/28/11</c:v>
                </c:pt>
                <c:pt idx="1273">
                  <c:v>7/28/11</c:v>
                </c:pt>
                <c:pt idx="1274">
                  <c:v>7/28/11</c:v>
                </c:pt>
                <c:pt idx="1275">
                  <c:v>7/28/11</c:v>
                </c:pt>
                <c:pt idx="1276">
                  <c:v>7/28/11</c:v>
                </c:pt>
                <c:pt idx="1277">
                  <c:v>7/28/11</c:v>
                </c:pt>
                <c:pt idx="1278">
                  <c:v>07/28/2011</c:v>
                </c:pt>
                <c:pt idx="1279">
                  <c:v>07/29/2011</c:v>
                </c:pt>
                <c:pt idx="1280">
                  <c:v>07/29/2011</c:v>
                </c:pt>
                <c:pt idx="1281">
                  <c:v>07/29/2011</c:v>
                </c:pt>
                <c:pt idx="1282">
                  <c:v>07/29/2011</c:v>
                </c:pt>
                <c:pt idx="1283">
                  <c:v>8/2/11</c:v>
                </c:pt>
                <c:pt idx="1284">
                  <c:v>8/2/11</c:v>
                </c:pt>
                <c:pt idx="1285">
                  <c:v>08/02/2011</c:v>
                </c:pt>
                <c:pt idx="1286">
                  <c:v>8/2/2011</c:v>
                </c:pt>
                <c:pt idx="1287">
                  <c:v>8/2/2011</c:v>
                </c:pt>
                <c:pt idx="1288">
                  <c:v>08/03/2011</c:v>
                </c:pt>
                <c:pt idx="1289">
                  <c:v>08/03/2011</c:v>
                </c:pt>
                <c:pt idx="1290">
                  <c:v>08/03/2011</c:v>
                </c:pt>
                <c:pt idx="1291">
                  <c:v>8/3/11</c:v>
                </c:pt>
                <c:pt idx="1292">
                  <c:v>8/4/11</c:v>
                </c:pt>
                <c:pt idx="1293">
                  <c:v>08/04/2011</c:v>
                </c:pt>
                <c:pt idx="1294">
                  <c:v>08/04/2011</c:v>
                </c:pt>
                <c:pt idx="1295">
                  <c:v>08/04/2011</c:v>
                </c:pt>
                <c:pt idx="1296">
                  <c:v>8/4/11</c:v>
                </c:pt>
                <c:pt idx="1297">
                  <c:v>08/04/2011</c:v>
                </c:pt>
                <c:pt idx="1298">
                  <c:v>8/4/2011</c:v>
                </c:pt>
                <c:pt idx="1299">
                  <c:v>08/04/2011</c:v>
                </c:pt>
                <c:pt idx="1300">
                  <c:v>08/05/2011</c:v>
                </c:pt>
                <c:pt idx="1301">
                  <c:v>08/05/2011</c:v>
                </c:pt>
                <c:pt idx="1302">
                  <c:v>8/5/2011</c:v>
                </c:pt>
                <c:pt idx="1303">
                  <c:v>8/8/11</c:v>
                </c:pt>
                <c:pt idx="1304">
                  <c:v>08/08/2011</c:v>
                </c:pt>
                <c:pt idx="1305">
                  <c:v>08/09/2011</c:v>
                </c:pt>
                <c:pt idx="1306">
                  <c:v>8/9/11</c:v>
                </c:pt>
                <c:pt idx="1307">
                  <c:v>08/09/2011</c:v>
                </c:pt>
                <c:pt idx="1308">
                  <c:v>8/9/11</c:v>
                </c:pt>
                <c:pt idx="1309">
                  <c:v>8/9/11</c:v>
                </c:pt>
                <c:pt idx="1310">
                  <c:v>8/9/11</c:v>
                </c:pt>
                <c:pt idx="1311">
                  <c:v>08/09/2011</c:v>
                </c:pt>
                <c:pt idx="1312">
                  <c:v>08/10/2011</c:v>
                </c:pt>
                <c:pt idx="1313">
                  <c:v>8/12/11</c:v>
                </c:pt>
                <c:pt idx="1314">
                  <c:v>08/12/2011</c:v>
                </c:pt>
                <c:pt idx="1315">
                  <c:v>08/15/2011</c:v>
                </c:pt>
                <c:pt idx="1316">
                  <c:v>08/15/2011</c:v>
                </c:pt>
                <c:pt idx="1317">
                  <c:v>8/16/11</c:v>
                </c:pt>
                <c:pt idx="1318">
                  <c:v>8/17/11</c:v>
                </c:pt>
                <c:pt idx="1319">
                  <c:v>08/17/2011</c:v>
                </c:pt>
                <c:pt idx="1320">
                  <c:v>8/18/11</c:v>
                </c:pt>
                <c:pt idx="1321">
                  <c:v>8/18/11</c:v>
                </c:pt>
                <c:pt idx="1322">
                  <c:v>8/18/11</c:v>
                </c:pt>
                <c:pt idx="1323">
                  <c:v>8/18/2011</c:v>
                </c:pt>
                <c:pt idx="1324">
                  <c:v>08/19/2011</c:v>
                </c:pt>
                <c:pt idx="1325">
                  <c:v>08/19/2011</c:v>
                </c:pt>
                <c:pt idx="1326">
                  <c:v>08/22/2011</c:v>
                </c:pt>
                <c:pt idx="1327">
                  <c:v>08/22/2011</c:v>
                </c:pt>
                <c:pt idx="1328">
                  <c:v>08/22/2011</c:v>
                </c:pt>
                <c:pt idx="1329">
                  <c:v>08/22/2011</c:v>
                </c:pt>
                <c:pt idx="1330">
                  <c:v>08/22/2011</c:v>
                </c:pt>
                <c:pt idx="1331">
                  <c:v>8/22/11</c:v>
                </c:pt>
                <c:pt idx="1332">
                  <c:v>8/22/11</c:v>
                </c:pt>
                <c:pt idx="1333">
                  <c:v>8/22/11</c:v>
                </c:pt>
                <c:pt idx="1334">
                  <c:v>08/22/2011</c:v>
                </c:pt>
                <c:pt idx="1335">
                  <c:v>8/22/11</c:v>
                </c:pt>
                <c:pt idx="1336">
                  <c:v>08/22/2011</c:v>
                </c:pt>
                <c:pt idx="1337">
                  <c:v>08/22/2011</c:v>
                </c:pt>
                <c:pt idx="1338">
                  <c:v>8/23/11</c:v>
                </c:pt>
                <c:pt idx="1339">
                  <c:v>08/23/2011</c:v>
                </c:pt>
                <c:pt idx="1340">
                  <c:v>08/24/2011</c:v>
                </c:pt>
                <c:pt idx="1341">
                  <c:v>08/24/2011</c:v>
                </c:pt>
                <c:pt idx="1342">
                  <c:v>08/25/2011</c:v>
                </c:pt>
                <c:pt idx="1343">
                  <c:v>08/25/2011</c:v>
                </c:pt>
                <c:pt idx="1344">
                  <c:v>8/25/11</c:v>
                </c:pt>
                <c:pt idx="1345">
                  <c:v>8/25/2011</c:v>
                </c:pt>
                <c:pt idx="1346">
                  <c:v>8/26/11</c:v>
                </c:pt>
                <c:pt idx="1347">
                  <c:v>8/26/11</c:v>
                </c:pt>
                <c:pt idx="1348">
                  <c:v>8/26/11</c:v>
                </c:pt>
                <c:pt idx="1349">
                  <c:v>8/26/11</c:v>
                </c:pt>
                <c:pt idx="1350">
                  <c:v>8/26/11</c:v>
                </c:pt>
                <c:pt idx="1351">
                  <c:v>8/26/11</c:v>
                </c:pt>
                <c:pt idx="1352">
                  <c:v>8/26/11</c:v>
                </c:pt>
                <c:pt idx="1353">
                  <c:v>8/29/11</c:v>
                </c:pt>
                <c:pt idx="1354">
                  <c:v>08/29/2011</c:v>
                </c:pt>
                <c:pt idx="1355">
                  <c:v>08/29/2011</c:v>
                </c:pt>
                <c:pt idx="1356">
                  <c:v>08/29/2011</c:v>
                </c:pt>
                <c:pt idx="1357">
                  <c:v>08/29/2011</c:v>
                </c:pt>
                <c:pt idx="1358">
                  <c:v>08/29/2011</c:v>
                </c:pt>
                <c:pt idx="1359">
                  <c:v>08/30/2011</c:v>
                </c:pt>
                <c:pt idx="1360">
                  <c:v>8/30/11</c:v>
                </c:pt>
                <c:pt idx="1361">
                  <c:v>08/30/2011</c:v>
                </c:pt>
                <c:pt idx="1362">
                  <c:v>08/30/2011</c:v>
                </c:pt>
                <c:pt idx="1363">
                  <c:v>08/30/2011</c:v>
                </c:pt>
                <c:pt idx="1364">
                  <c:v>8/30/2011</c:v>
                </c:pt>
                <c:pt idx="1365">
                  <c:v>8/30/2011</c:v>
                </c:pt>
                <c:pt idx="1366">
                  <c:v>8/30/2011</c:v>
                </c:pt>
                <c:pt idx="1367">
                  <c:v>08/31/2011</c:v>
                </c:pt>
                <c:pt idx="1368">
                  <c:v>8/31/11</c:v>
                </c:pt>
                <c:pt idx="1369">
                  <c:v>08/31/2011</c:v>
                </c:pt>
                <c:pt idx="1370">
                  <c:v>9/1/11</c:v>
                </c:pt>
                <c:pt idx="1371">
                  <c:v>9/1/11</c:v>
                </c:pt>
                <c:pt idx="1372">
                  <c:v>9/1/11</c:v>
                </c:pt>
                <c:pt idx="1373">
                  <c:v>9/1/11</c:v>
                </c:pt>
                <c:pt idx="1374">
                  <c:v>09/01/2011</c:v>
                </c:pt>
                <c:pt idx="1375">
                  <c:v>09/01/2011</c:v>
                </c:pt>
                <c:pt idx="1376">
                  <c:v>09/01/2011</c:v>
                </c:pt>
                <c:pt idx="1377">
                  <c:v>09/01/2011</c:v>
                </c:pt>
                <c:pt idx="1378">
                  <c:v>09/01/2011</c:v>
                </c:pt>
                <c:pt idx="1379">
                  <c:v>9/1/11</c:v>
                </c:pt>
                <c:pt idx="1380">
                  <c:v>09/01/2011</c:v>
                </c:pt>
                <c:pt idx="1381">
                  <c:v>09/01/2011</c:v>
                </c:pt>
                <c:pt idx="1382">
                  <c:v>9/1/11</c:v>
                </c:pt>
                <c:pt idx="1383">
                  <c:v>9/1/11</c:v>
                </c:pt>
                <c:pt idx="1384">
                  <c:v>9/1/11</c:v>
                </c:pt>
                <c:pt idx="1385">
                  <c:v>9/2/11</c:v>
                </c:pt>
                <c:pt idx="1386">
                  <c:v>09/02/2011</c:v>
                </c:pt>
                <c:pt idx="1387">
                  <c:v>09/02/2011</c:v>
                </c:pt>
                <c:pt idx="1388">
                  <c:v>09/02/2011</c:v>
                </c:pt>
                <c:pt idx="1389">
                  <c:v>09/02/2011</c:v>
                </c:pt>
                <c:pt idx="1390">
                  <c:v>9/2/11</c:v>
                </c:pt>
                <c:pt idx="1391">
                  <c:v>9/6/2011</c:v>
                </c:pt>
                <c:pt idx="1392">
                  <c:v>9/6/2011</c:v>
                </c:pt>
                <c:pt idx="1393">
                  <c:v>9/6/2011</c:v>
                </c:pt>
                <c:pt idx="1394">
                  <c:v>9/6/2011</c:v>
                </c:pt>
                <c:pt idx="1395">
                  <c:v>9/6/2011</c:v>
                </c:pt>
                <c:pt idx="1396">
                  <c:v>09/06/2011</c:v>
                </c:pt>
                <c:pt idx="1397">
                  <c:v>09/06/2011</c:v>
                </c:pt>
                <c:pt idx="1398">
                  <c:v>09/07/2011</c:v>
                </c:pt>
                <c:pt idx="1399">
                  <c:v>09/07/2011</c:v>
                </c:pt>
                <c:pt idx="1400">
                  <c:v>09/07/2011</c:v>
                </c:pt>
                <c:pt idx="1401">
                  <c:v>09/07/2011</c:v>
                </c:pt>
                <c:pt idx="1402">
                  <c:v>09/07/2011</c:v>
                </c:pt>
                <c:pt idx="1403">
                  <c:v>9/7/2011</c:v>
                </c:pt>
                <c:pt idx="1404">
                  <c:v>9/7/2011</c:v>
                </c:pt>
                <c:pt idx="1405">
                  <c:v>09/08/2011</c:v>
                </c:pt>
                <c:pt idx="1406">
                  <c:v>9/8/2011</c:v>
                </c:pt>
                <c:pt idx="1407">
                  <c:v>09/09/2011</c:v>
                </c:pt>
                <c:pt idx="1408">
                  <c:v>9/9/11</c:v>
                </c:pt>
                <c:pt idx="1409">
                  <c:v>9/9/11</c:v>
                </c:pt>
                <c:pt idx="1410">
                  <c:v>9/9/11</c:v>
                </c:pt>
                <c:pt idx="1411">
                  <c:v>9/9/11</c:v>
                </c:pt>
                <c:pt idx="1412">
                  <c:v>9/9/11</c:v>
                </c:pt>
                <c:pt idx="1413">
                  <c:v>9/12/11</c:v>
                </c:pt>
                <c:pt idx="1414">
                  <c:v>09/12/2011</c:v>
                </c:pt>
                <c:pt idx="1415">
                  <c:v>9/12/11</c:v>
                </c:pt>
                <c:pt idx="1416">
                  <c:v>9/12/11</c:v>
                </c:pt>
                <c:pt idx="1417">
                  <c:v>09/13/2011</c:v>
                </c:pt>
                <c:pt idx="1418">
                  <c:v>09/13/2011</c:v>
                </c:pt>
                <c:pt idx="1419">
                  <c:v>09/13/2011</c:v>
                </c:pt>
                <c:pt idx="1420">
                  <c:v>9/15/11</c:v>
                </c:pt>
                <c:pt idx="1421">
                  <c:v>9/15/11</c:v>
                </c:pt>
                <c:pt idx="1422">
                  <c:v>09/15/2011</c:v>
                </c:pt>
                <c:pt idx="1423">
                  <c:v>9/15/2011</c:v>
                </c:pt>
                <c:pt idx="1424">
                  <c:v>9/16/11</c:v>
                </c:pt>
                <c:pt idx="1425">
                  <c:v>09/16/2011</c:v>
                </c:pt>
                <c:pt idx="1426">
                  <c:v>09/16/2011</c:v>
                </c:pt>
                <c:pt idx="1427">
                  <c:v>09/16/2011</c:v>
                </c:pt>
                <c:pt idx="1428">
                  <c:v>09/16/2011</c:v>
                </c:pt>
                <c:pt idx="1429">
                  <c:v>09/16/2011</c:v>
                </c:pt>
                <c:pt idx="1430">
                  <c:v>09/16/2011</c:v>
                </c:pt>
                <c:pt idx="1431">
                  <c:v>09/16/2011</c:v>
                </c:pt>
                <c:pt idx="1432">
                  <c:v>09/16/2011</c:v>
                </c:pt>
                <c:pt idx="1433">
                  <c:v>9/16/2011</c:v>
                </c:pt>
                <c:pt idx="1434">
                  <c:v>9/16/2011</c:v>
                </c:pt>
                <c:pt idx="1435">
                  <c:v>9/17/11</c:v>
                </c:pt>
                <c:pt idx="1436">
                  <c:v>9/20/11</c:v>
                </c:pt>
                <c:pt idx="1437">
                  <c:v>09/20/2011</c:v>
                </c:pt>
                <c:pt idx="1438">
                  <c:v>09/20/2011</c:v>
                </c:pt>
                <c:pt idx="1439">
                  <c:v>09/20/2011</c:v>
                </c:pt>
                <c:pt idx="1440">
                  <c:v>09/20/2011</c:v>
                </c:pt>
                <c:pt idx="1441">
                  <c:v>09/20/2011</c:v>
                </c:pt>
                <c:pt idx="1442">
                  <c:v>9/21/11</c:v>
                </c:pt>
                <c:pt idx="1443">
                  <c:v>09/21/2011</c:v>
                </c:pt>
                <c:pt idx="1444">
                  <c:v>9/21/11</c:v>
                </c:pt>
                <c:pt idx="1445">
                  <c:v>9/21/11</c:v>
                </c:pt>
                <c:pt idx="1446">
                  <c:v>9/21/11</c:v>
                </c:pt>
                <c:pt idx="1447">
                  <c:v>9/22/11</c:v>
                </c:pt>
                <c:pt idx="1448">
                  <c:v>09/22/2011</c:v>
                </c:pt>
                <c:pt idx="1449">
                  <c:v>09/22/2011</c:v>
                </c:pt>
                <c:pt idx="1450">
                  <c:v>9/23/2011</c:v>
                </c:pt>
                <c:pt idx="1451">
                  <c:v>9/23/2011</c:v>
                </c:pt>
                <c:pt idx="1452">
                  <c:v>9/23/2011</c:v>
                </c:pt>
                <c:pt idx="1453">
                  <c:v>9/23/2011</c:v>
                </c:pt>
                <c:pt idx="1454">
                  <c:v>9/23/2011</c:v>
                </c:pt>
                <c:pt idx="1455">
                  <c:v>9/23/2011</c:v>
                </c:pt>
                <c:pt idx="1456">
                  <c:v>9/23/2011</c:v>
                </c:pt>
                <c:pt idx="1457">
                  <c:v>09/23/2011</c:v>
                </c:pt>
                <c:pt idx="1458">
                  <c:v>09/23/2011</c:v>
                </c:pt>
                <c:pt idx="1459">
                  <c:v>09/26/2011</c:v>
                </c:pt>
                <c:pt idx="1460">
                  <c:v>09/26/2011</c:v>
                </c:pt>
                <c:pt idx="1461">
                  <c:v>09/26/2011</c:v>
                </c:pt>
                <c:pt idx="1462">
                  <c:v>09/26/2011</c:v>
                </c:pt>
                <c:pt idx="1463">
                  <c:v>09/26/2011</c:v>
                </c:pt>
                <c:pt idx="1464">
                  <c:v>09/26/2011</c:v>
                </c:pt>
                <c:pt idx="1465">
                  <c:v>09/26/2011</c:v>
                </c:pt>
                <c:pt idx="1466">
                  <c:v>09/26/2011</c:v>
                </c:pt>
                <c:pt idx="1467">
                  <c:v>09/27/2011</c:v>
                </c:pt>
                <c:pt idx="1468">
                  <c:v>09/27/2011</c:v>
                </c:pt>
                <c:pt idx="1469">
                  <c:v>09/27/2011</c:v>
                </c:pt>
                <c:pt idx="1470">
                  <c:v>09/27/2011</c:v>
                </c:pt>
                <c:pt idx="1471">
                  <c:v>09/27/2011</c:v>
                </c:pt>
                <c:pt idx="1472">
                  <c:v>09/27/2011</c:v>
                </c:pt>
                <c:pt idx="1473">
                  <c:v>09/28/2011</c:v>
                </c:pt>
                <c:pt idx="1474">
                  <c:v>09/28/2011</c:v>
                </c:pt>
                <c:pt idx="1475">
                  <c:v>09/28/2011</c:v>
                </c:pt>
                <c:pt idx="1476">
                  <c:v>09/29/2011</c:v>
                </c:pt>
                <c:pt idx="1477">
                  <c:v>09/29/2011</c:v>
                </c:pt>
                <c:pt idx="1478">
                  <c:v>9/29/11</c:v>
                </c:pt>
                <c:pt idx="1479">
                  <c:v>09/30/2011</c:v>
                </c:pt>
                <c:pt idx="1480">
                  <c:v>9/30/11</c:v>
                </c:pt>
                <c:pt idx="1481">
                  <c:v>9/30/11</c:v>
                </c:pt>
                <c:pt idx="1482">
                  <c:v>9/30/11</c:v>
                </c:pt>
                <c:pt idx="1483">
                  <c:v>9/30/11</c:v>
                </c:pt>
                <c:pt idx="1484">
                  <c:v>9/30/11</c:v>
                </c:pt>
                <c:pt idx="1485">
                  <c:v>09/30/2011</c:v>
                </c:pt>
                <c:pt idx="1486">
                  <c:v>9/30/2011</c:v>
                </c:pt>
                <c:pt idx="1487">
                  <c:v>09/30/2011</c:v>
                </c:pt>
                <c:pt idx="1488">
                  <c:v>10/02/2011</c:v>
                </c:pt>
                <c:pt idx="1489">
                  <c:v>10/02/2011</c:v>
                </c:pt>
                <c:pt idx="1490">
                  <c:v>10/3/11</c:v>
                </c:pt>
                <c:pt idx="1491">
                  <c:v>10/03/2011</c:v>
                </c:pt>
                <c:pt idx="1492">
                  <c:v>10/03/2011</c:v>
                </c:pt>
                <c:pt idx="1493">
                  <c:v>10/3/11</c:v>
                </c:pt>
                <c:pt idx="1494">
                  <c:v>10/3/11</c:v>
                </c:pt>
                <c:pt idx="1495">
                  <c:v>10/03/2011</c:v>
                </c:pt>
                <c:pt idx="1496">
                  <c:v>10/4/11</c:v>
                </c:pt>
                <c:pt idx="1497">
                  <c:v>10/04/2011</c:v>
                </c:pt>
                <c:pt idx="1498">
                  <c:v>10/04/2011</c:v>
                </c:pt>
                <c:pt idx="1499">
                  <c:v>10/04/2011</c:v>
                </c:pt>
                <c:pt idx="1500">
                  <c:v>10/4/2011</c:v>
                </c:pt>
                <c:pt idx="1501">
                  <c:v>10/05/2011</c:v>
                </c:pt>
                <c:pt idx="1502">
                  <c:v>10/05/2011</c:v>
                </c:pt>
                <c:pt idx="1503">
                  <c:v>10/6/11</c:v>
                </c:pt>
                <c:pt idx="1504">
                  <c:v>10/06/2011</c:v>
                </c:pt>
                <c:pt idx="1505">
                  <c:v>10/6/11</c:v>
                </c:pt>
                <c:pt idx="1506">
                  <c:v>10/7/11</c:v>
                </c:pt>
                <c:pt idx="1507">
                  <c:v>10/07/2011</c:v>
                </c:pt>
                <c:pt idx="1508">
                  <c:v>10/07/2011</c:v>
                </c:pt>
                <c:pt idx="1509">
                  <c:v>10/07/2011</c:v>
                </c:pt>
                <c:pt idx="1510">
                  <c:v>10/07/2011</c:v>
                </c:pt>
                <c:pt idx="1511">
                  <c:v>10/7/11</c:v>
                </c:pt>
                <c:pt idx="1512">
                  <c:v>10/10/2011</c:v>
                </c:pt>
                <c:pt idx="1513">
                  <c:v>10/10/11</c:v>
                </c:pt>
                <c:pt idx="1514">
                  <c:v>10/10/11</c:v>
                </c:pt>
                <c:pt idx="1515">
                  <c:v>10/11/2011</c:v>
                </c:pt>
                <c:pt idx="1516">
                  <c:v>10/11/2011</c:v>
                </c:pt>
                <c:pt idx="1517">
                  <c:v>10/11/2011</c:v>
                </c:pt>
                <c:pt idx="1518">
                  <c:v>10/11/2011</c:v>
                </c:pt>
                <c:pt idx="1519">
                  <c:v>10/11/2011</c:v>
                </c:pt>
                <c:pt idx="1520">
                  <c:v>10/12/11</c:v>
                </c:pt>
                <c:pt idx="1521">
                  <c:v>10/12/11</c:v>
                </c:pt>
                <c:pt idx="1522">
                  <c:v>10/12/11</c:v>
                </c:pt>
                <c:pt idx="1523">
                  <c:v>10/12/11</c:v>
                </c:pt>
                <c:pt idx="1524">
                  <c:v>10/12/2011</c:v>
                </c:pt>
                <c:pt idx="1525">
                  <c:v>10/12/2011</c:v>
                </c:pt>
                <c:pt idx="1526">
                  <c:v>10/13/2011</c:v>
                </c:pt>
                <c:pt idx="1527">
                  <c:v>10/13/2011</c:v>
                </c:pt>
                <c:pt idx="1528">
                  <c:v>10/13/2011</c:v>
                </c:pt>
                <c:pt idx="1529">
                  <c:v>10/13/2011</c:v>
                </c:pt>
                <c:pt idx="1530">
                  <c:v>10/13/2011</c:v>
                </c:pt>
                <c:pt idx="1531">
                  <c:v>10/13/2011</c:v>
                </c:pt>
                <c:pt idx="1532">
                  <c:v>10/13/11</c:v>
                </c:pt>
                <c:pt idx="1533">
                  <c:v>10/14/2011</c:v>
                </c:pt>
                <c:pt idx="1534">
                  <c:v>10/14/2011</c:v>
                </c:pt>
                <c:pt idx="1535">
                  <c:v>10/17/2011</c:v>
                </c:pt>
                <c:pt idx="1536">
                  <c:v>10/17/11</c:v>
                </c:pt>
                <c:pt idx="1537">
                  <c:v>10/17/11</c:v>
                </c:pt>
                <c:pt idx="1538">
                  <c:v>10/17/11</c:v>
                </c:pt>
                <c:pt idx="1539">
                  <c:v>10/18/2011</c:v>
                </c:pt>
                <c:pt idx="1540">
                  <c:v>10/18/2011</c:v>
                </c:pt>
                <c:pt idx="1541">
                  <c:v>10/18/2011</c:v>
                </c:pt>
                <c:pt idx="1542">
                  <c:v>10/18/2011</c:v>
                </c:pt>
                <c:pt idx="1543">
                  <c:v>10/18/2011</c:v>
                </c:pt>
                <c:pt idx="1544">
                  <c:v>10/18/2011</c:v>
                </c:pt>
                <c:pt idx="1545">
                  <c:v>10/18/2011</c:v>
                </c:pt>
                <c:pt idx="1546">
                  <c:v>10/18/2011</c:v>
                </c:pt>
                <c:pt idx="1547">
                  <c:v>10/18/2011</c:v>
                </c:pt>
                <c:pt idx="1548">
                  <c:v>10/18/2011</c:v>
                </c:pt>
                <c:pt idx="1549">
                  <c:v>10/18/2011</c:v>
                </c:pt>
                <c:pt idx="1550">
                  <c:v>10/18/2011</c:v>
                </c:pt>
                <c:pt idx="1551">
                  <c:v>10/18/2011</c:v>
                </c:pt>
                <c:pt idx="1552">
                  <c:v>10/18/2011</c:v>
                </c:pt>
                <c:pt idx="1553">
                  <c:v>10/18/2011</c:v>
                </c:pt>
                <c:pt idx="1554">
                  <c:v>10/19/2011</c:v>
                </c:pt>
                <c:pt idx="1555">
                  <c:v>10/19/2011</c:v>
                </c:pt>
                <c:pt idx="1556">
                  <c:v>10/19/2011</c:v>
                </c:pt>
                <c:pt idx="1557">
                  <c:v>10/20/11</c:v>
                </c:pt>
                <c:pt idx="1558">
                  <c:v>10/20/11</c:v>
                </c:pt>
                <c:pt idx="1559">
                  <c:v>10/20/2011</c:v>
                </c:pt>
                <c:pt idx="1560">
                  <c:v>10/20/2011</c:v>
                </c:pt>
                <c:pt idx="1561">
                  <c:v>10/20/2011</c:v>
                </c:pt>
                <c:pt idx="1562">
                  <c:v>10/20/11</c:v>
                </c:pt>
                <c:pt idx="1563">
                  <c:v>10/20/2011</c:v>
                </c:pt>
                <c:pt idx="1564">
                  <c:v>10/21/11</c:v>
                </c:pt>
                <c:pt idx="1565">
                  <c:v>10/21/11</c:v>
                </c:pt>
                <c:pt idx="1566">
                  <c:v>10/24/11</c:v>
                </c:pt>
                <c:pt idx="1567">
                  <c:v>10/24/11</c:v>
                </c:pt>
                <c:pt idx="1568">
                  <c:v>10/24/2011</c:v>
                </c:pt>
                <c:pt idx="1569">
                  <c:v>10/24/11</c:v>
                </c:pt>
                <c:pt idx="1570">
                  <c:v>10/25/2011</c:v>
                </c:pt>
                <c:pt idx="1571">
                  <c:v>10/25/2011</c:v>
                </c:pt>
                <c:pt idx="1572">
                  <c:v>10/25/2011</c:v>
                </c:pt>
                <c:pt idx="1573">
                  <c:v>10/25/2011</c:v>
                </c:pt>
                <c:pt idx="1574">
                  <c:v>10/26/2011</c:v>
                </c:pt>
                <c:pt idx="1575">
                  <c:v>10/27/11</c:v>
                </c:pt>
                <c:pt idx="1576">
                  <c:v>10/27/11</c:v>
                </c:pt>
                <c:pt idx="1577">
                  <c:v>10/28/2011</c:v>
                </c:pt>
                <c:pt idx="1578">
                  <c:v>10/28/2011</c:v>
                </c:pt>
                <c:pt idx="1579">
                  <c:v>10/28/2011</c:v>
                </c:pt>
                <c:pt idx="1580">
                  <c:v>10/28/2011</c:v>
                </c:pt>
                <c:pt idx="1581">
                  <c:v>10/28/11</c:v>
                </c:pt>
                <c:pt idx="1582">
                  <c:v>10/31/11</c:v>
                </c:pt>
                <c:pt idx="1583">
                  <c:v>10/31/11</c:v>
                </c:pt>
                <c:pt idx="1584">
                  <c:v>10/31/11</c:v>
                </c:pt>
                <c:pt idx="1585">
                  <c:v>10/31/2011</c:v>
                </c:pt>
                <c:pt idx="1586">
                  <c:v>11/1/11</c:v>
                </c:pt>
                <c:pt idx="1587">
                  <c:v>11/02/2011</c:v>
                </c:pt>
                <c:pt idx="1588">
                  <c:v>11/03/2011</c:v>
                </c:pt>
                <c:pt idx="1589">
                  <c:v>11/03/2011</c:v>
                </c:pt>
                <c:pt idx="1590">
                  <c:v>11/03/2011</c:v>
                </c:pt>
                <c:pt idx="1591">
                  <c:v>11/4/11</c:v>
                </c:pt>
                <c:pt idx="1592">
                  <c:v>11/4/11</c:v>
                </c:pt>
                <c:pt idx="1593">
                  <c:v>11/4/11</c:v>
                </c:pt>
                <c:pt idx="1594">
                  <c:v>11/04/2011</c:v>
                </c:pt>
                <c:pt idx="1595">
                  <c:v>11/04/2011</c:v>
                </c:pt>
                <c:pt idx="1596">
                  <c:v>11/04/2011</c:v>
                </c:pt>
                <c:pt idx="1597">
                  <c:v>11/04/2011</c:v>
                </c:pt>
                <c:pt idx="1598">
                  <c:v>11/04/2011</c:v>
                </c:pt>
                <c:pt idx="1599">
                  <c:v>11/04/2011</c:v>
                </c:pt>
                <c:pt idx="1600">
                  <c:v>11/04/2011</c:v>
                </c:pt>
                <c:pt idx="1601">
                  <c:v>11/07/2011</c:v>
                </c:pt>
                <c:pt idx="1602">
                  <c:v>11/07/2011</c:v>
                </c:pt>
                <c:pt idx="1603">
                  <c:v>11/07/2011</c:v>
                </c:pt>
                <c:pt idx="1604">
                  <c:v>11/7/11</c:v>
                </c:pt>
                <c:pt idx="1605">
                  <c:v>11/08/2011</c:v>
                </c:pt>
                <c:pt idx="1606">
                  <c:v>11/08/2011</c:v>
                </c:pt>
                <c:pt idx="1607">
                  <c:v>11/08/2011</c:v>
                </c:pt>
                <c:pt idx="1608">
                  <c:v>11/08/2011</c:v>
                </c:pt>
                <c:pt idx="1609">
                  <c:v>11/8/11</c:v>
                </c:pt>
                <c:pt idx="1610">
                  <c:v>11/8/2011</c:v>
                </c:pt>
                <c:pt idx="1611">
                  <c:v>11/08/2011</c:v>
                </c:pt>
                <c:pt idx="1612">
                  <c:v>11/08/2011</c:v>
                </c:pt>
                <c:pt idx="1613">
                  <c:v>11/9/11</c:v>
                </c:pt>
                <c:pt idx="1614">
                  <c:v>11/9/11</c:v>
                </c:pt>
                <c:pt idx="1615">
                  <c:v>11/9/11</c:v>
                </c:pt>
                <c:pt idx="1616">
                  <c:v>11/9/11</c:v>
                </c:pt>
                <c:pt idx="1617">
                  <c:v>11/09/2011</c:v>
                </c:pt>
                <c:pt idx="1618">
                  <c:v>11/10/11</c:v>
                </c:pt>
                <c:pt idx="1619">
                  <c:v>11/10/11</c:v>
                </c:pt>
                <c:pt idx="1620">
                  <c:v>11/10/2011</c:v>
                </c:pt>
                <c:pt idx="1621">
                  <c:v>11/10/2011</c:v>
                </c:pt>
                <c:pt idx="1622">
                  <c:v>11/10/2011</c:v>
                </c:pt>
                <c:pt idx="1623">
                  <c:v>11/10/2011</c:v>
                </c:pt>
                <c:pt idx="1624">
                  <c:v>11/14/2011</c:v>
                </c:pt>
                <c:pt idx="1625">
                  <c:v>11/14/2011</c:v>
                </c:pt>
                <c:pt idx="1626">
                  <c:v>11/14/11</c:v>
                </c:pt>
                <c:pt idx="1627">
                  <c:v>11/15/11</c:v>
                </c:pt>
                <c:pt idx="1628">
                  <c:v>11/15/11</c:v>
                </c:pt>
                <c:pt idx="1629">
                  <c:v>11/15/11</c:v>
                </c:pt>
                <c:pt idx="1630">
                  <c:v>11/15/2011</c:v>
                </c:pt>
                <c:pt idx="1631">
                  <c:v>11/16/2011</c:v>
                </c:pt>
                <c:pt idx="1632">
                  <c:v>11/16/2011</c:v>
                </c:pt>
                <c:pt idx="1633">
                  <c:v>11/16/2011</c:v>
                </c:pt>
                <c:pt idx="1634">
                  <c:v>11/16/2011</c:v>
                </c:pt>
                <c:pt idx="1635">
                  <c:v>11/16/2011</c:v>
                </c:pt>
                <c:pt idx="1636">
                  <c:v>11/16/2011</c:v>
                </c:pt>
                <c:pt idx="1637">
                  <c:v>11/16/2011</c:v>
                </c:pt>
                <c:pt idx="1638">
                  <c:v>11/16/2011</c:v>
                </c:pt>
                <c:pt idx="1639">
                  <c:v>11/16/2011</c:v>
                </c:pt>
                <c:pt idx="1640">
                  <c:v>11/17/11</c:v>
                </c:pt>
                <c:pt idx="1641">
                  <c:v>11/17/11</c:v>
                </c:pt>
                <c:pt idx="1642">
                  <c:v>11/17/11</c:v>
                </c:pt>
                <c:pt idx="1643">
                  <c:v>11/17/2011</c:v>
                </c:pt>
                <c:pt idx="1644">
                  <c:v>11/18/2011</c:v>
                </c:pt>
                <c:pt idx="1645">
                  <c:v>11/18/2011</c:v>
                </c:pt>
                <c:pt idx="1646">
                  <c:v>11/18/2011</c:v>
                </c:pt>
                <c:pt idx="1647">
                  <c:v>11/18/2011</c:v>
                </c:pt>
                <c:pt idx="1648">
                  <c:v>11/18/2011</c:v>
                </c:pt>
                <c:pt idx="1649">
                  <c:v>11/18/2011</c:v>
                </c:pt>
                <c:pt idx="1650">
                  <c:v>11/21/11</c:v>
                </c:pt>
                <c:pt idx="1651">
                  <c:v>11/21/11</c:v>
                </c:pt>
                <c:pt idx="1652">
                  <c:v>11/21/11</c:v>
                </c:pt>
                <c:pt idx="1653">
                  <c:v>11/21/11</c:v>
                </c:pt>
                <c:pt idx="1654">
                  <c:v>11/21/11</c:v>
                </c:pt>
                <c:pt idx="1655">
                  <c:v>11/21/11</c:v>
                </c:pt>
                <c:pt idx="1656">
                  <c:v>11/21/11</c:v>
                </c:pt>
                <c:pt idx="1657">
                  <c:v>11/21/2011</c:v>
                </c:pt>
                <c:pt idx="1658">
                  <c:v>11/21/11</c:v>
                </c:pt>
                <c:pt idx="1659">
                  <c:v>11/21/11</c:v>
                </c:pt>
                <c:pt idx="1660">
                  <c:v>11/22/2011</c:v>
                </c:pt>
                <c:pt idx="1661">
                  <c:v>11/22/2011</c:v>
                </c:pt>
                <c:pt idx="1662">
                  <c:v>11/22/2011</c:v>
                </c:pt>
                <c:pt idx="1663">
                  <c:v>11/22/2011</c:v>
                </c:pt>
                <c:pt idx="1664">
                  <c:v>11/23/11</c:v>
                </c:pt>
                <c:pt idx="1665">
                  <c:v>11/23/2011</c:v>
                </c:pt>
                <c:pt idx="1666">
                  <c:v>11/23/2011</c:v>
                </c:pt>
                <c:pt idx="1667">
                  <c:v>11/23/2011</c:v>
                </c:pt>
                <c:pt idx="1668">
                  <c:v>11/23/11</c:v>
                </c:pt>
                <c:pt idx="1669">
                  <c:v>11/23/11</c:v>
                </c:pt>
                <c:pt idx="1670">
                  <c:v>11/23/2011</c:v>
                </c:pt>
                <c:pt idx="1671">
                  <c:v>11/25/2011</c:v>
                </c:pt>
                <c:pt idx="1672">
                  <c:v>11/28/2011</c:v>
                </c:pt>
                <c:pt idx="1673">
                  <c:v>11/28/2011</c:v>
                </c:pt>
                <c:pt idx="1674">
                  <c:v>11/28/2011</c:v>
                </c:pt>
                <c:pt idx="1675">
                  <c:v>11/28/2011</c:v>
                </c:pt>
                <c:pt idx="1676">
                  <c:v>11/28/2011</c:v>
                </c:pt>
                <c:pt idx="1677">
                  <c:v>11/29/2011</c:v>
                </c:pt>
                <c:pt idx="1678">
                  <c:v>11/30/11</c:v>
                </c:pt>
                <c:pt idx="1679">
                  <c:v>11/30/11</c:v>
                </c:pt>
                <c:pt idx="1680">
                  <c:v>11/30/11</c:v>
                </c:pt>
                <c:pt idx="1681">
                  <c:v>11/30/11</c:v>
                </c:pt>
                <c:pt idx="1682">
                  <c:v>11/30/11</c:v>
                </c:pt>
                <c:pt idx="1683">
                  <c:v>11/30/11</c:v>
                </c:pt>
                <c:pt idx="1684">
                  <c:v>11/30/11</c:v>
                </c:pt>
                <c:pt idx="1685">
                  <c:v>12/1/11</c:v>
                </c:pt>
                <c:pt idx="1686">
                  <c:v>12/1/11</c:v>
                </c:pt>
                <c:pt idx="1687">
                  <c:v>12/01/2011</c:v>
                </c:pt>
                <c:pt idx="1688">
                  <c:v>12/1/2011</c:v>
                </c:pt>
                <c:pt idx="1689">
                  <c:v>12/01/2011</c:v>
                </c:pt>
                <c:pt idx="1690">
                  <c:v>12/01/2011</c:v>
                </c:pt>
                <c:pt idx="1691">
                  <c:v>12/1/2011</c:v>
                </c:pt>
                <c:pt idx="1692">
                  <c:v>12/02/2011</c:v>
                </c:pt>
                <c:pt idx="1693">
                  <c:v>12/5/11</c:v>
                </c:pt>
                <c:pt idx="1694">
                  <c:v>12/5/2011</c:v>
                </c:pt>
                <c:pt idx="1695">
                  <c:v>12/5/2011</c:v>
                </c:pt>
                <c:pt idx="1696">
                  <c:v>12/5/2011</c:v>
                </c:pt>
                <c:pt idx="1697">
                  <c:v>12/6/11</c:v>
                </c:pt>
                <c:pt idx="1698">
                  <c:v>12/6/2011</c:v>
                </c:pt>
                <c:pt idx="1699">
                  <c:v>12/7/11</c:v>
                </c:pt>
                <c:pt idx="1700">
                  <c:v>12/7/2011</c:v>
                </c:pt>
                <c:pt idx="1701">
                  <c:v>12/7/2011</c:v>
                </c:pt>
                <c:pt idx="1702">
                  <c:v>12/07/2011</c:v>
                </c:pt>
                <c:pt idx="1703">
                  <c:v>12/8/11</c:v>
                </c:pt>
                <c:pt idx="1704">
                  <c:v>12/8/11</c:v>
                </c:pt>
                <c:pt idx="1705">
                  <c:v>12/8/11</c:v>
                </c:pt>
                <c:pt idx="1706">
                  <c:v>12/08/2011</c:v>
                </c:pt>
                <c:pt idx="1707">
                  <c:v>12/09/2011</c:v>
                </c:pt>
                <c:pt idx="1708">
                  <c:v>12/09/2011</c:v>
                </c:pt>
                <c:pt idx="1709">
                  <c:v>12/09/2011</c:v>
                </c:pt>
                <c:pt idx="1710">
                  <c:v>12/09/2011</c:v>
                </c:pt>
                <c:pt idx="1711">
                  <c:v>12/09/2011</c:v>
                </c:pt>
                <c:pt idx="1712">
                  <c:v>12/09/2011</c:v>
                </c:pt>
                <c:pt idx="1713">
                  <c:v>12/13/11</c:v>
                </c:pt>
                <c:pt idx="1714">
                  <c:v>12/13/11</c:v>
                </c:pt>
                <c:pt idx="1715">
                  <c:v>12/13/2011</c:v>
                </c:pt>
                <c:pt idx="1716">
                  <c:v>12/13/2011</c:v>
                </c:pt>
                <c:pt idx="1717">
                  <c:v>12/13/2011</c:v>
                </c:pt>
                <c:pt idx="1718">
                  <c:v>12/13/2011</c:v>
                </c:pt>
                <c:pt idx="1719">
                  <c:v>12/14/11</c:v>
                </c:pt>
                <c:pt idx="1720">
                  <c:v>12/14/2011</c:v>
                </c:pt>
                <c:pt idx="1721">
                  <c:v>12/14/2011</c:v>
                </c:pt>
                <c:pt idx="1722">
                  <c:v>12/14/2011</c:v>
                </c:pt>
                <c:pt idx="1723">
                  <c:v>12/14/11</c:v>
                </c:pt>
                <c:pt idx="1724">
                  <c:v>12/14/11</c:v>
                </c:pt>
                <c:pt idx="1725">
                  <c:v>12/14/11</c:v>
                </c:pt>
                <c:pt idx="1726">
                  <c:v>12/14/11</c:v>
                </c:pt>
                <c:pt idx="1727">
                  <c:v>12/14/11</c:v>
                </c:pt>
                <c:pt idx="1728">
                  <c:v>12/14/11</c:v>
                </c:pt>
                <c:pt idx="1729">
                  <c:v>12/14/2011</c:v>
                </c:pt>
                <c:pt idx="1730">
                  <c:v>12/14/2011</c:v>
                </c:pt>
                <c:pt idx="1731">
                  <c:v>12/15/2011</c:v>
                </c:pt>
                <c:pt idx="1732">
                  <c:v>12/15/11</c:v>
                </c:pt>
                <c:pt idx="1733">
                  <c:v>12/15/2011</c:v>
                </c:pt>
                <c:pt idx="1734">
                  <c:v>12/15/2011</c:v>
                </c:pt>
                <c:pt idx="1735">
                  <c:v>12/15/2011</c:v>
                </c:pt>
                <c:pt idx="1736">
                  <c:v>12/15/2011</c:v>
                </c:pt>
                <c:pt idx="1737">
                  <c:v>12/15/2011</c:v>
                </c:pt>
                <c:pt idx="1738">
                  <c:v>12/15/2011</c:v>
                </c:pt>
                <c:pt idx="1739">
                  <c:v>12/15/2011</c:v>
                </c:pt>
                <c:pt idx="1740">
                  <c:v>12/16/11</c:v>
                </c:pt>
                <c:pt idx="1741">
                  <c:v>12/16/11</c:v>
                </c:pt>
                <c:pt idx="1742">
                  <c:v>12/16/11</c:v>
                </c:pt>
                <c:pt idx="1743">
                  <c:v>12/16/2011</c:v>
                </c:pt>
                <c:pt idx="1744">
                  <c:v>12/17/2011</c:v>
                </c:pt>
                <c:pt idx="1745">
                  <c:v>12/17/2011</c:v>
                </c:pt>
                <c:pt idx="1746">
                  <c:v>12/17/2011</c:v>
                </c:pt>
                <c:pt idx="1747">
                  <c:v>12/19/2011</c:v>
                </c:pt>
                <c:pt idx="1748">
                  <c:v>12/20/2011</c:v>
                </c:pt>
                <c:pt idx="1749">
                  <c:v>12/20/2011</c:v>
                </c:pt>
                <c:pt idx="1750">
                  <c:v>12/20/2011</c:v>
                </c:pt>
                <c:pt idx="1751">
                  <c:v>12/20/2011</c:v>
                </c:pt>
                <c:pt idx="1752">
                  <c:v>12/20/2011</c:v>
                </c:pt>
                <c:pt idx="1753">
                  <c:v>12/20/11</c:v>
                </c:pt>
                <c:pt idx="1754">
                  <c:v>12/20/11</c:v>
                </c:pt>
                <c:pt idx="1755">
                  <c:v>12/20/2011</c:v>
                </c:pt>
                <c:pt idx="1756">
                  <c:v>12/21/11</c:v>
                </c:pt>
                <c:pt idx="1757">
                  <c:v>12/21/2011</c:v>
                </c:pt>
                <c:pt idx="1758">
                  <c:v>12/21/2011</c:v>
                </c:pt>
                <c:pt idx="1759">
                  <c:v>12/21/2011</c:v>
                </c:pt>
                <c:pt idx="1760">
                  <c:v>12/21/2011</c:v>
                </c:pt>
                <c:pt idx="1761">
                  <c:v>12/21/2011</c:v>
                </c:pt>
                <c:pt idx="1762">
                  <c:v>12/21/2011</c:v>
                </c:pt>
                <c:pt idx="1763">
                  <c:v>12/21/2011</c:v>
                </c:pt>
                <c:pt idx="1764">
                  <c:v>12/21/2011</c:v>
                </c:pt>
                <c:pt idx="1765">
                  <c:v>12/22/11</c:v>
                </c:pt>
                <c:pt idx="1766">
                  <c:v>12/22/2011</c:v>
                </c:pt>
                <c:pt idx="1767">
                  <c:v>12/22/2011</c:v>
                </c:pt>
                <c:pt idx="1768">
                  <c:v>12/22/2011</c:v>
                </c:pt>
                <c:pt idx="1769">
                  <c:v>12/22/2011</c:v>
                </c:pt>
                <c:pt idx="1770">
                  <c:v>12/22/2011</c:v>
                </c:pt>
                <c:pt idx="1771">
                  <c:v>12/22/2011</c:v>
                </c:pt>
                <c:pt idx="1772">
                  <c:v>12/22/2011</c:v>
                </c:pt>
                <c:pt idx="1773">
                  <c:v>12/22/2011</c:v>
                </c:pt>
                <c:pt idx="1774">
                  <c:v>12/23/2011</c:v>
                </c:pt>
                <c:pt idx="1775">
                  <c:v>12/26/2011</c:v>
                </c:pt>
                <c:pt idx="1776">
                  <c:v>12/26/2011</c:v>
                </c:pt>
                <c:pt idx="1777">
                  <c:v>12/27/2011</c:v>
                </c:pt>
                <c:pt idx="1778">
                  <c:v>12/27/2011</c:v>
                </c:pt>
                <c:pt idx="1779">
                  <c:v>12/27/2011</c:v>
                </c:pt>
                <c:pt idx="1780">
                  <c:v>12/27/2011</c:v>
                </c:pt>
                <c:pt idx="1781">
                  <c:v>12/27/2011</c:v>
                </c:pt>
                <c:pt idx="1782">
                  <c:v>12/27/2011</c:v>
                </c:pt>
                <c:pt idx="1783">
                  <c:v>12/27/2011</c:v>
                </c:pt>
                <c:pt idx="1784">
                  <c:v>12/27/11</c:v>
                </c:pt>
                <c:pt idx="1785">
                  <c:v>12/27/2011</c:v>
                </c:pt>
                <c:pt idx="1786">
                  <c:v>12/27/2011</c:v>
                </c:pt>
                <c:pt idx="1787">
                  <c:v>12/27/2011</c:v>
                </c:pt>
                <c:pt idx="1788">
                  <c:v>12/28/11</c:v>
                </c:pt>
                <c:pt idx="1789">
                  <c:v>12/28/11</c:v>
                </c:pt>
                <c:pt idx="1790">
                  <c:v>12/28/2011</c:v>
                </c:pt>
                <c:pt idx="1791">
                  <c:v>12/28/2011</c:v>
                </c:pt>
                <c:pt idx="1792">
                  <c:v>12/28/11</c:v>
                </c:pt>
                <c:pt idx="1793">
                  <c:v>12/28/2011</c:v>
                </c:pt>
                <c:pt idx="1794">
                  <c:v>12/28/2011</c:v>
                </c:pt>
                <c:pt idx="1795">
                  <c:v>12/28/2011</c:v>
                </c:pt>
                <c:pt idx="1796">
                  <c:v>12/29/2011</c:v>
                </c:pt>
                <c:pt idx="1797">
                  <c:v>12/29/2011</c:v>
                </c:pt>
                <c:pt idx="1798">
                  <c:v>12/29/2011</c:v>
                </c:pt>
                <c:pt idx="1799">
                  <c:v>12/30/2011</c:v>
                </c:pt>
                <c:pt idx="1800">
                  <c:v>12/30/2011</c:v>
                </c:pt>
                <c:pt idx="1801">
                  <c:v>12/30/2011</c:v>
                </c:pt>
                <c:pt idx="1802">
                  <c:v>12/30/2011</c:v>
                </c:pt>
                <c:pt idx="1803">
                  <c:v>12/31/2011</c:v>
                </c:pt>
                <c:pt idx="1804">
                  <c:v>01/01/2012</c:v>
                </c:pt>
                <c:pt idx="1805">
                  <c:v>1/2/12</c:v>
                </c:pt>
                <c:pt idx="1806">
                  <c:v>1/2/12</c:v>
                </c:pt>
                <c:pt idx="1807">
                  <c:v>1/3/12</c:v>
                </c:pt>
                <c:pt idx="1808">
                  <c:v>01/03/2012</c:v>
                </c:pt>
                <c:pt idx="1809">
                  <c:v>01/03/2012</c:v>
                </c:pt>
                <c:pt idx="1810">
                  <c:v>1/4/12</c:v>
                </c:pt>
                <c:pt idx="1811">
                  <c:v>1/4/12</c:v>
                </c:pt>
                <c:pt idx="1812">
                  <c:v>01/05/2012</c:v>
                </c:pt>
                <c:pt idx="1813">
                  <c:v>1/5/12</c:v>
                </c:pt>
                <c:pt idx="1814">
                  <c:v>1/5/12</c:v>
                </c:pt>
                <c:pt idx="1815">
                  <c:v>1/5/12</c:v>
                </c:pt>
                <c:pt idx="1816">
                  <c:v>1/6/12</c:v>
                </c:pt>
                <c:pt idx="1817">
                  <c:v>01/06/2012</c:v>
                </c:pt>
                <c:pt idx="1818">
                  <c:v>01/06/2012</c:v>
                </c:pt>
                <c:pt idx="1819">
                  <c:v>01/06/2012</c:v>
                </c:pt>
                <c:pt idx="1820">
                  <c:v>1/9/2012</c:v>
                </c:pt>
                <c:pt idx="1821">
                  <c:v>1/10/12</c:v>
                </c:pt>
                <c:pt idx="1822">
                  <c:v>1/10/12</c:v>
                </c:pt>
                <c:pt idx="1823">
                  <c:v>1/10/12</c:v>
                </c:pt>
                <c:pt idx="1824">
                  <c:v>01/10/2012</c:v>
                </c:pt>
                <c:pt idx="1825">
                  <c:v>1/10/12</c:v>
                </c:pt>
                <c:pt idx="1826">
                  <c:v>1/10/12</c:v>
                </c:pt>
                <c:pt idx="1827">
                  <c:v>01/10/2012</c:v>
                </c:pt>
                <c:pt idx="1828">
                  <c:v>01/10/2012</c:v>
                </c:pt>
                <c:pt idx="1829">
                  <c:v>01/10/2012</c:v>
                </c:pt>
                <c:pt idx="1830">
                  <c:v>01/10/2012</c:v>
                </c:pt>
                <c:pt idx="1831">
                  <c:v>01/11/2012</c:v>
                </c:pt>
                <c:pt idx="1832">
                  <c:v>01/11/2012</c:v>
                </c:pt>
                <c:pt idx="1833">
                  <c:v>1/11/2012</c:v>
                </c:pt>
                <c:pt idx="1834">
                  <c:v>01/12/2012</c:v>
                </c:pt>
                <c:pt idx="1835">
                  <c:v>1/13/12</c:v>
                </c:pt>
                <c:pt idx="1836">
                  <c:v>01/13/2012</c:v>
                </c:pt>
                <c:pt idx="1837">
                  <c:v>01/13/2012</c:v>
                </c:pt>
                <c:pt idx="1838">
                  <c:v>01/13/2012</c:v>
                </c:pt>
                <c:pt idx="1839">
                  <c:v>01/13/2012</c:v>
                </c:pt>
                <c:pt idx="1840">
                  <c:v>01/13/2012</c:v>
                </c:pt>
                <c:pt idx="1841">
                  <c:v>01/13/2012</c:v>
                </c:pt>
                <c:pt idx="1842">
                  <c:v>1/16/12</c:v>
                </c:pt>
                <c:pt idx="1843">
                  <c:v>1/16/12</c:v>
                </c:pt>
                <c:pt idx="1844">
                  <c:v>1/16/12</c:v>
                </c:pt>
                <c:pt idx="1845">
                  <c:v>1/16/12</c:v>
                </c:pt>
                <c:pt idx="1846">
                  <c:v>01/17/2012</c:v>
                </c:pt>
                <c:pt idx="1847">
                  <c:v>01/17/2012</c:v>
                </c:pt>
                <c:pt idx="1848">
                  <c:v>01/17/2012</c:v>
                </c:pt>
                <c:pt idx="1849">
                  <c:v>01/17/2012</c:v>
                </c:pt>
                <c:pt idx="1850">
                  <c:v>01/17/2012</c:v>
                </c:pt>
                <c:pt idx="1851">
                  <c:v>01/17/2012</c:v>
                </c:pt>
                <c:pt idx="1852">
                  <c:v>1/17/12</c:v>
                </c:pt>
                <c:pt idx="1853">
                  <c:v>01/17/2012</c:v>
                </c:pt>
                <c:pt idx="1854">
                  <c:v>1/18/12</c:v>
                </c:pt>
                <c:pt idx="1855">
                  <c:v>1/18/12</c:v>
                </c:pt>
                <c:pt idx="1856">
                  <c:v>1/18/12</c:v>
                </c:pt>
                <c:pt idx="1857">
                  <c:v>1/18/12</c:v>
                </c:pt>
                <c:pt idx="1858">
                  <c:v>1/18/12</c:v>
                </c:pt>
                <c:pt idx="1859">
                  <c:v>1/18/12</c:v>
                </c:pt>
                <c:pt idx="1860">
                  <c:v>1/18/12</c:v>
                </c:pt>
                <c:pt idx="1861">
                  <c:v>01/18/2012</c:v>
                </c:pt>
                <c:pt idx="1862">
                  <c:v>01/18/2012</c:v>
                </c:pt>
                <c:pt idx="1863">
                  <c:v>01/18/2012</c:v>
                </c:pt>
                <c:pt idx="1864">
                  <c:v>01/18/2012</c:v>
                </c:pt>
                <c:pt idx="1865">
                  <c:v>1/19/12</c:v>
                </c:pt>
                <c:pt idx="1866">
                  <c:v>1/19/12</c:v>
                </c:pt>
                <c:pt idx="1867">
                  <c:v>1/19/12</c:v>
                </c:pt>
                <c:pt idx="1868">
                  <c:v>01/19/2012</c:v>
                </c:pt>
                <c:pt idx="1869">
                  <c:v>1/19/2012</c:v>
                </c:pt>
                <c:pt idx="1870">
                  <c:v>01/20/2012</c:v>
                </c:pt>
                <c:pt idx="1871">
                  <c:v>1/23/12</c:v>
                </c:pt>
                <c:pt idx="1872">
                  <c:v>1/23/12</c:v>
                </c:pt>
                <c:pt idx="1873">
                  <c:v>01/23/2012</c:v>
                </c:pt>
                <c:pt idx="1874">
                  <c:v>01/23/2012</c:v>
                </c:pt>
                <c:pt idx="1875">
                  <c:v>1/24/12</c:v>
                </c:pt>
                <c:pt idx="1876">
                  <c:v>01/24/2012</c:v>
                </c:pt>
                <c:pt idx="1877">
                  <c:v>01/24/2012</c:v>
                </c:pt>
                <c:pt idx="1878">
                  <c:v>1/24/2012</c:v>
                </c:pt>
                <c:pt idx="1879">
                  <c:v>1/24/2012</c:v>
                </c:pt>
                <c:pt idx="1880">
                  <c:v>1/25/12</c:v>
                </c:pt>
                <c:pt idx="1881">
                  <c:v>01/25/2012</c:v>
                </c:pt>
                <c:pt idx="1882">
                  <c:v>1/25/12</c:v>
                </c:pt>
                <c:pt idx="1883">
                  <c:v>1/25/12</c:v>
                </c:pt>
                <c:pt idx="1884">
                  <c:v>1/25/12</c:v>
                </c:pt>
                <c:pt idx="1885">
                  <c:v>1/25/12</c:v>
                </c:pt>
                <c:pt idx="1886">
                  <c:v>1/25/2012</c:v>
                </c:pt>
                <c:pt idx="1887">
                  <c:v>01/26/2012</c:v>
                </c:pt>
                <c:pt idx="1888">
                  <c:v>1/26/2012</c:v>
                </c:pt>
                <c:pt idx="1889">
                  <c:v>1/27/12</c:v>
                </c:pt>
                <c:pt idx="1890">
                  <c:v>01/27/2012</c:v>
                </c:pt>
                <c:pt idx="1891">
                  <c:v>01/27/2012</c:v>
                </c:pt>
                <c:pt idx="1892">
                  <c:v>1/27/2012</c:v>
                </c:pt>
                <c:pt idx="1893">
                  <c:v>1/27/2012</c:v>
                </c:pt>
                <c:pt idx="1894">
                  <c:v>01/30/2012</c:v>
                </c:pt>
                <c:pt idx="1895">
                  <c:v>01/30/2012</c:v>
                </c:pt>
                <c:pt idx="1896">
                  <c:v>1/30/2012</c:v>
                </c:pt>
                <c:pt idx="1897">
                  <c:v>1/31/12</c:v>
                </c:pt>
                <c:pt idx="1898">
                  <c:v>1/31/12</c:v>
                </c:pt>
                <c:pt idx="1899">
                  <c:v>1/31/12</c:v>
                </c:pt>
                <c:pt idx="1900">
                  <c:v>1/31/12</c:v>
                </c:pt>
                <c:pt idx="1901">
                  <c:v>01/31/2012</c:v>
                </c:pt>
                <c:pt idx="1902">
                  <c:v>01/31/2012</c:v>
                </c:pt>
                <c:pt idx="1903">
                  <c:v>01/31/2012</c:v>
                </c:pt>
                <c:pt idx="1904">
                  <c:v>01/31/2012</c:v>
                </c:pt>
                <c:pt idx="1905">
                  <c:v>1/31/2012</c:v>
                </c:pt>
                <c:pt idx="1906">
                  <c:v>1/31/2012</c:v>
                </c:pt>
                <c:pt idx="1907">
                  <c:v>2/1/12</c:v>
                </c:pt>
                <c:pt idx="1908">
                  <c:v>2/1/12</c:v>
                </c:pt>
                <c:pt idx="1909">
                  <c:v>02/01/2012</c:v>
                </c:pt>
                <c:pt idx="1910">
                  <c:v>02/01/2012</c:v>
                </c:pt>
                <c:pt idx="1911">
                  <c:v>2/1/12</c:v>
                </c:pt>
                <c:pt idx="1912">
                  <c:v>2/1/2012</c:v>
                </c:pt>
                <c:pt idx="1913">
                  <c:v>02/02/2012</c:v>
                </c:pt>
                <c:pt idx="1914">
                  <c:v>02/02/2012</c:v>
                </c:pt>
                <c:pt idx="1915">
                  <c:v>2/2/12</c:v>
                </c:pt>
                <c:pt idx="1916">
                  <c:v>2/2/12</c:v>
                </c:pt>
                <c:pt idx="1917">
                  <c:v>02/02/2012</c:v>
                </c:pt>
                <c:pt idx="1918">
                  <c:v>2/3/12</c:v>
                </c:pt>
                <c:pt idx="1919">
                  <c:v>2/3/12</c:v>
                </c:pt>
                <c:pt idx="1920">
                  <c:v>2/3/2012</c:v>
                </c:pt>
                <c:pt idx="1921">
                  <c:v>2/3/2012</c:v>
                </c:pt>
                <c:pt idx="1922">
                  <c:v>2/6/12</c:v>
                </c:pt>
                <c:pt idx="1923">
                  <c:v>2/6/12</c:v>
                </c:pt>
                <c:pt idx="1924">
                  <c:v>2/6/2012</c:v>
                </c:pt>
                <c:pt idx="1925">
                  <c:v>02/07/2012</c:v>
                </c:pt>
                <c:pt idx="1926">
                  <c:v>2/7/12</c:v>
                </c:pt>
                <c:pt idx="1927">
                  <c:v>2/7/12</c:v>
                </c:pt>
                <c:pt idx="1928">
                  <c:v>02/07/2012</c:v>
                </c:pt>
                <c:pt idx="1929">
                  <c:v>2/7/2012</c:v>
                </c:pt>
                <c:pt idx="1930">
                  <c:v>2/8/2012</c:v>
                </c:pt>
                <c:pt idx="1931">
                  <c:v>02/08/2012</c:v>
                </c:pt>
                <c:pt idx="1932">
                  <c:v>02/09/2012</c:v>
                </c:pt>
                <c:pt idx="1933">
                  <c:v>2/9/12</c:v>
                </c:pt>
                <c:pt idx="1934">
                  <c:v>02/09/2012</c:v>
                </c:pt>
                <c:pt idx="1935">
                  <c:v>02/09/2012</c:v>
                </c:pt>
                <c:pt idx="1936">
                  <c:v>02/09/2012</c:v>
                </c:pt>
                <c:pt idx="1937">
                  <c:v>02/09/2012</c:v>
                </c:pt>
                <c:pt idx="1938">
                  <c:v>02/09/2012</c:v>
                </c:pt>
                <c:pt idx="1939">
                  <c:v>02/09/2012</c:v>
                </c:pt>
                <c:pt idx="1940">
                  <c:v>02/09/2012</c:v>
                </c:pt>
                <c:pt idx="1941">
                  <c:v>02/09/2012</c:v>
                </c:pt>
                <c:pt idx="1942">
                  <c:v>2/10/12</c:v>
                </c:pt>
                <c:pt idx="1943">
                  <c:v>02/10/2012</c:v>
                </c:pt>
                <c:pt idx="1944">
                  <c:v>2/10/2012</c:v>
                </c:pt>
                <c:pt idx="1945">
                  <c:v>02/10/2012</c:v>
                </c:pt>
                <c:pt idx="1946">
                  <c:v>02/10/2012</c:v>
                </c:pt>
                <c:pt idx="1947">
                  <c:v>2/10/2012</c:v>
                </c:pt>
                <c:pt idx="1948">
                  <c:v>02/10/2012</c:v>
                </c:pt>
                <c:pt idx="1949">
                  <c:v>2/12/12</c:v>
                </c:pt>
                <c:pt idx="1950">
                  <c:v>2/12/12</c:v>
                </c:pt>
                <c:pt idx="1951">
                  <c:v>02/13/2012</c:v>
                </c:pt>
                <c:pt idx="1952">
                  <c:v>2/13/12</c:v>
                </c:pt>
                <c:pt idx="1953">
                  <c:v>2/13/2012</c:v>
                </c:pt>
                <c:pt idx="1954">
                  <c:v>2/13/2012</c:v>
                </c:pt>
                <c:pt idx="1955">
                  <c:v>2/14/2012</c:v>
                </c:pt>
                <c:pt idx="1956">
                  <c:v>02/15/2012</c:v>
                </c:pt>
                <c:pt idx="1957">
                  <c:v>02/15/2012</c:v>
                </c:pt>
                <c:pt idx="1958">
                  <c:v>02/15/2012</c:v>
                </c:pt>
                <c:pt idx="1959">
                  <c:v>02/15/2012</c:v>
                </c:pt>
                <c:pt idx="1960">
                  <c:v>02/15/2012</c:v>
                </c:pt>
                <c:pt idx="1961">
                  <c:v>02/15/2012</c:v>
                </c:pt>
                <c:pt idx="1962">
                  <c:v>02/15/2012</c:v>
                </c:pt>
                <c:pt idx="1963">
                  <c:v>02/15/2012</c:v>
                </c:pt>
                <c:pt idx="1964">
                  <c:v>2/15/2012</c:v>
                </c:pt>
                <c:pt idx="1965">
                  <c:v>2/16/2012</c:v>
                </c:pt>
                <c:pt idx="1966">
                  <c:v>2/17/12</c:v>
                </c:pt>
                <c:pt idx="1967">
                  <c:v>02/17/2012</c:v>
                </c:pt>
                <c:pt idx="1968">
                  <c:v>2/17/12</c:v>
                </c:pt>
                <c:pt idx="1969">
                  <c:v>2/17/12</c:v>
                </c:pt>
                <c:pt idx="1970">
                  <c:v>2/17/12</c:v>
                </c:pt>
                <c:pt idx="1971">
                  <c:v>2/17/12</c:v>
                </c:pt>
                <c:pt idx="1972">
                  <c:v>2/17/12</c:v>
                </c:pt>
                <c:pt idx="1973">
                  <c:v>2/17/12</c:v>
                </c:pt>
                <c:pt idx="1974">
                  <c:v>2/17/12</c:v>
                </c:pt>
                <c:pt idx="1975">
                  <c:v>2/17/2012</c:v>
                </c:pt>
                <c:pt idx="1976">
                  <c:v>2/21/12</c:v>
                </c:pt>
                <c:pt idx="1977">
                  <c:v>02/21/2012</c:v>
                </c:pt>
                <c:pt idx="1978">
                  <c:v>2/21/12</c:v>
                </c:pt>
                <c:pt idx="1979">
                  <c:v>02/21/2012</c:v>
                </c:pt>
                <c:pt idx="1980">
                  <c:v>02/22/2012</c:v>
                </c:pt>
                <c:pt idx="1981">
                  <c:v>02/22/2012</c:v>
                </c:pt>
                <c:pt idx="1982">
                  <c:v>2/23/12</c:v>
                </c:pt>
                <c:pt idx="1983">
                  <c:v>02/23/2012</c:v>
                </c:pt>
                <c:pt idx="1984">
                  <c:v>02/23/2012</c:v>
                </c:pt>
                <c:pt idx="1985">
                  <c:v>02/23/2012</c:v>
                </c:pt>
                <c:pt idx="1986">
                  <c:v>2/23/12</c:v>
                </c:pt>
                <c:pt idx="1987">
                  <c:v>2/23/12</c:v>
                </c:pt>
                <c:pt idx="1988">
                  <c:v>2/23/2012</c:v>
                </c:pt>
                <c:pt idx="1989">
                  <c:v>2/24/12</c:v>
                </c:pt>
                <c:pt idx="1990">
                  <c:v>02/24/2012</c:v>
                </c:pt>
                <c:pt idx="1991">
                  <c:v>2/24/12</c:v>
                </c:pt>
                <c:pt idx="1992">
                  <c:v>2/24/12</c:v>
                </c:pt>
                <c:pt idx="1993">
                  <c:v>2/24/12</c:v>
                </c:pt>
                <c:pt idx="1994">
                  <c:v>2/24/12</c:v>
                </c:pt>
                <c:pt idx="1995">
                  <c:v>2/24/2012</c:v>
                </c:pt>
                <c:pt idx="1996">
                  <c:v>2/27/12</c:v>
                </c:pt>
                <c:pt idx="1997">
                  <c:v>2/27/12</c:v>
                </c:pt>
                <c:pt idx="1998">
                  <c:v>02/27/2012</c:v>
                </c:pt>
                <c:pt idx="1999">
                  <c:v>02/27/2012</c:v>
                </c:pt>
                <c:pt idx="2000">
                  <c:v>02/27/2012</c:v>
                </c:pt>
                <c:pt idx="2001">
                  <c:v>02/27/2012</c:v>
                </c:pt>
                <c:pt idx="2002">
                  <c:v>2/27/12</c:v>
                </c:pt>
                <c:pt idx="2003">
                  <c:v>2/27/12</c:v>
                </c:pt>
                <c:pt idx="2004">
                  <c:v>02/27/2012</c:v>
                </c:pt>
                <c:pt idx="2005">
                  <c:v>2/27/2012</c:v>
                </c:pt>
                <c:pt idx="2006">
                  <c:v>02/28/2012</c:v>
                </c:pt>
                <c:pt idx="2007">
                  <c:v>02/28/2012</c:v>
                </c:pt>
                <c:pt idx="2008">
                  <c:v>02/28/2012</c:v>
                </c:pt>
                <c:pt idx="2009">
                  <c:v>02/28/2012</c:v>
                </c:pt>
                <c:pt idx="2010">
                  <c:v>02/28/2012</c:v>
                </c:pt>
                <c:pt idx="2011">
                  <c:v>02/28/2012</c:v>
                </c:pt>
                <c:pt idx="2012">
                  <c:v>2/28/2012</c:v>
                </c:pt>
                <c:pt idx="2013">
                  <c:v>2/29/12</c:v>
                </c:pt>
                <c:pt idx="2014">
                  <c:v>02/29/2012</c:v>
                </c:pt>
                <c:pt idx="2015">
                  <c:v>02/29/2012</c:v>
                </c:pt>
                <c:pt idx="2016">
                  <c:v>02/29/2012</c:v>
                </c:pt>
                <c:pt idx="2017">
                  <c:v>02/29/2012</c:v>
                </c:pt>
                <c:pt idx="2018">
                  <c:v>02/29/2012</c:v>
                </c:pt>
                <c:pt idx="2019">
                  <c:v>02/29/2012</c:v>
                </c:pt>
                <c:pt idx="2020">
                  <c:v>02/29/2012</c:v>
                </c:pt>
                <c:pt idx="2021">
                  <c:v>02/29/2012</c:v>
                </c:pt>
                <c:pt idx="2022">
                  <c:v>02/29/2012</c:v>
                </c:pt>
                <c:pt idx="2023">
                  <c:v>02/29/2012</c:v>
                </c:pt>
                <c:pt idx="2024">
                  <c:v>02/29/2012</c:v>
                </c:pt>
                <c:pt idx="2025">
                  <c:v>02/29/2012</c:v>
                </c:pt>
                <c:pt idx="2026">
                  <c:v>02/29/2012</c:v>
                </c:pt>
                <c:pt idx="2027">
                  <c:v>3/1/12</c:v>
                </c:pt>
                <c:pt idx="2028">
                  <c:v>3/1/12</c:v>
                </c:pt>
                <c:pt idx="2029">
                  <c:v>3/1/12</c:v>
                </c:pt>
                <c:pt idx="2030">
                  <c:v>3/1/12</c:v>
                </c:pt>
                <c:pt idx="2031">
                  <c:v>3/1/12</c:v>
                </c:pt>
                <c:pt idx="2032">
                  <c:v>03/01/2012</c:v>
                </c:pt>
                <c:pt idx="2033">
                  <c:v>03/02/2012</c:v>
                </c:pt>
                <c:pt idx="2034">
                  <c:v>3/2/12</c:v>
                </c:pt>
                <c:pt idx="2035">
                  <c:v>3/2/12</c:v>
                </c:pt>
                <c:pt idx="2036">
                  <c:v>03/02/2012</c:v>
                </c:pt>
                <c:pt idx="2037">
                  <c:v>03/02/2012</c:v>
                </c:pt>
                <c:pt idx="2038">
                  <c:v>03/02/2012</c:v>
                </c:pt>
                <c:pt idx="2039">
                  <c:v>03/02/2012</c:v>
                </c:pt>
                <c:pt idx="2040">
                  <c:v>03/04/2012</c:v>
                </c:pt>
                <c:pt idx="2041">
                  <c:v>03/04/2012</c:v>
                </c:pt>
                <c:pt idx="2042">
                  <c:v>3/5/12</c:v>
                </c:pt>
                <c:pt idx="2043">
                  <c:v>03/05/2012</c:v>
                </c:pt>
                <c:pt idx="2044">
                  <c:v>3/6/12</c:v>
                </c:pt>
                <c:pt idx="2045">
                  <c:v>03/06/2012</c:v>
                </c:pt>
                <c:pt idx="2046">
                  <c:v>03/06/2012</c:v>
                </c:pt>
                <c:pt idx="2047">
                  <c:v>03/06/2012</c:v>
                </c:pt>
                <c:pt idx="2048">
                  <c:v>03/07/2012</c:v>
                </c:pt>
                <c:pt idx="2049">
                  <c:v>3/9/12</c:v>
                </c:pt>
                <c:pt idx="2050">
                  <c:v>3/12/12</c:v>
                </c:pt>
                <c:pt idx="2051">
                  <c:v>03/12/2012</c:v>
                </c:pt>
                <c:pt idx="2052">
                  <c:v>3/12/12</c:v>
                </c:pt>
                <c:pt idx="2053">
                  <c:v>3/12/12</c:v>
                </c:pt>
                <c:pt idx="2054">
                  <c:v>3/12/2012</c:v>
                </c:pt>
                <c:pt idx="2055">
                  <c:v>03/12/2012</c:v>
                </c:pt>
                <c:pt idx="2056">
                  <c:v>03/12/2012</c:v>
                </c:pt>
                <c:pt idx="2057">
                  <c:v>03/13/2012</c:v>
                </c:pt>
                <c:pt idx="2058">
                  <c:v>03/13/2012</c:v>
                </c:pt>
                <c:pt idx="2059">
                  <c:v>3/14/12</c:v>
                </c:pt>
                <c:pt idx="2060">
                  <c:v>03/14/2012</c:v>
                </c:pt>
                <c:pt idx="2061">
                  <c:v>3/14/12</c:v>
                </c:pt>
                <c:pt idx="2062">
                  <c:v>3/14/12</c:v>
                </c:pt>
                <c:pt idx="2063">
                  <c:v>03/15/2012</c:v>
                </c:pt>
                <c:pt idx="2064">
                  <c:v>03/15/2012</c:v>
                </c:pt>
                <c:pt idx="2065">
                  <c:v>3/15/2012</c:v>
                </c:pt>
                <c:pt idx="2066">
                  <c:v>03/16/2012</c:v>
                </c:pt>
                <c:pt idx="2067">
                  <c:v>03/16/2012</c:v>
                </c:pt>
                <c:pt idx="2068">
                  <c:v>3/16/2012</c:v>
                </c:pt>
                <c:pt idx="2069">
                  <c:v>3/16/2012</c:v>
                </c:pt>
                <c:pt idx="2070">
                  <c:v>03/19/2012</c:v>
                </c:pt>
                <c:pt idx="2071">
                  <c:v>3/19/12</c:v>
                </c:pt>
                <c:pt idx="2072">
                  <c:v>03/19/2012</c:v>
                </c:pt>
                <c:pt idx="2073">
                  <c:v>3/19/12</c:v>
                </c:pt>
                <c:pt idx="2074">
                  <c:v>3/19/12</c:v>
                </c:pt>
                <c:pt idx="2075">
                  <c:v>3/19/12</c:v>
                </c:pt>
                <c:pt idx="2076">
                  <c:v>3/19/2012</c:v>
                </c:pt>
                <c:pt idx="2077">
                  <c:v>03/20/2012</c:v>
                </c:pt>
                <c:pt idx="2078">
                  <c:v>03/20/2012</c:v>
                </c:pt>
                <c:pt idx="2079">
                  <c:v>03/20/2012</c:v>
                </c:pt>
                <c:pt idx="2080">
                  <c:v>3/20/2012</c:v>
                </c:pt>
                <c:pt idx="2081">
                  <c:v>3/21/12</c:v>
                </c:pt>
                <c:pt idx="2082">
                  <c:v>3/21/12</c:v>
                </c:pt>
                <c:pt idx="2083">
                  <c:v>3/21/12</c:v>
                </c:pt>
                <c:pt idx="2084">
                  <c:v>3/21/12</c:v>
                </c:pt>
                <c:pt idx="2085">
                  <c:v>3/21/12</c:v>
                </c:pt>
                <c:pt idx="2086">
                  <c:v>3/21/12</c:v>
                </c:pt>
                <c:pt idx="2087">
                  <c:v>3/21/2012</c:v>
                </c:pt>
                <c:pt idx="2088">
                  <c:v>3/21/2012</c:v>
                </c:pt>
                <c:pt idx="2089">
                  <c:v>03/22/2012</c:v>
                </c:pt>
                <c:pt idx="2090">
                  <c:v>3/22/12</c:v>
                </c:pt>
                <c:pt idx="2091">
                  <c:v>3/22/12</c:v>
                </c:pt>
                <c:pt idx="2092">
                  <c:v>3/22/12</c:v>
                </c:pt>
                <c:pt idx="2093">
                  <c:v>03/22/2012</c:v>
                </c:pt>
                <c:pt idx="2094">
                  <c:v>3/22/2012</c:v>
                </c:pt>
                <c:pt idx="2095">
                  <c:v>3/26/12</c:v>
                </c:pt>
                <c:pt idx="2096">
                  <c:v>3/27/12</c:v>
                </c:pt>
                <c:pt idx="2097">
                  <c:v>3/27/12</c:v>
                </c:pt>
                <c:pt idx="2098">
                  <c:v>3/27/12</c:v>
                </c:pt>
                <c:pt idx="2099">
                  <c:v>3/27/12</c:v>
                </c:pt>
                <c:pt idx="2100">
                  <c:v>3/27/12</c:v>
                </c:pt>
                <c:pt idx="2101">
                  <c:v>3/27/12</c:v>
                </c:pt>
                <c:pt idx="2102">
                  <c:v>3/27/12</c:v>
                </c:pt>
                <c:pt idx="2103">
                  <c:v>3/27/12</c:v>
                </c:pt>
                <c:pt idx="2104">
                  <c:v>3/27/12</c:v>
                </c:pt>
                <c:pt idx="2105">
                  <c:v>3/27/12</c:v>
                </c:pt>
                <c:pt idx="2106">
                  <c:v>3/27/12</c:v>
                </c:pt>
                <c:pt idx="2107">
                  <c:v>03/27/2012</c:v>
                </c:pt>
                <c:pt idx="2108">
                  <c:v>03/27/2012</c:v>
                </c:pt>
                <c:pt idx="2109">
                  <c:v>03/27/2012</c:v>
                </c:pt>
                <c:pt idx="2110">
                  <c:v>3/27/2012</c:v>
                </c:pt>
                <c:pt idx="2111">
                  <c:v>03/28/2012</c:v>
                </c:pt>
                <c:pt idx="2112">
                  <c:v>3/29/12</c:v>
                </c:pt>
                <c:pt idx="2113">
                  <c:v>3/29/12</c:v>
                </c:pt>
                <c:pt idx="2114">
                  <c:v>3/29/12</c:v>
                </c:pt>
                <c:pt idx="2115">
                  <c:v>3/29/12</c:v>
                </c:pt>
                <c:pt idx="2116">
                  <c:v>03/29/2012</c:v>
                </c:pt>
                <c:pt idx="2117">
                  <c:v>3/30/12</c:v>
                </c:pt>
                <c:pt idx="2118">
                  <c:v>3/30/12</c:v>
                </c:pt>
                <c:pt idx="2119">
                  <c:v>3/30/12</c:v>
                </c:pt>
                <c:pt idx="2120">
                  <c:v>3/30/2012</c:v>
                </c:pt>
                <c:pt idx="2121">
                  <c:v>3/30/2012</c:v>
                </c:pt>
                <c:pt idx="2122">
                  <c:v>4/3/12</c:v>
                </c:pt>
                <c:pt idx="2123">
                  <c:v>4/3/12</c:v>
                </c:pt>
                <c:pt idx="2124">
                  <c:v>4/3/2012</c:v>
                </c:pt>
                <c:pt idx="2125">
                  <c:v>4/4/12</c:v>
                </c:pt>
                <c:pt idx="2126">
                  <c:v>4/4/12</c:v>
                </c:pt>
                <c:pt idx="2127">
                  <c:v>4/4/12</c:v>
                </c:pt>
                <c:pt idx="2128">
                  <c:v>4/4/12</c:v>
                </c:pt>
                <c:pt idx="2129">
                  <c:v>4/4/12</c:v>
                </c:pt>
                <c:pt idx="2130">
                  <c:v>4/5/12</c:v>
                </c:pt>
                <c:pt idx="2131">
                  <c:v>04/05/2012</c:v>
                </c:pt>
                <c:pt idx="2132">
                  <c:v>04/05/2012</c:v>
                </c:pt>
                <c:pt idx="2133">
                  <c:v>04/05/2012</c:v>
                </c:pt>
                <c:pt idx="2134">
                  <c:v>04/05/2012</c:v>
                </c:pt>
                <c:pt idx="2135">
                  <c:v>4/5/2012</c:v>
                </c:pt>
                <c:pt idx="2136">
                  <c:v>4/5/2012</c:v>
                </c:pt>
                <c:pt idx="2137">
                  <c:v>4/5/2012</c:v>
                </c:pt>
                <c:pt idx="2138">
                  <c:v>04/05/2012</c:v>
                </c:pt>
                <c:pt idx="2139">
                  <c:v>4/6/12</c:v>
                </c:pt>
                <c:pt idx="2140">
                  <c:v>4/6/12</c:v>
                </c:pt>
                <c:pt idx="2141">
                  <c:v>4/6/12</c:v>
                </c:pt>
                <c:pt idx="2142">
                  <c:v>4/6/12</c:v>
                </c:pt>
                <c:pt idx="2143">
                  <c:v>4/6/12</c:v>
                </c:pt>
                <c:pt idx="2144">
                  <c:v>4/9/12</c:v>
                </c:pt>
                <c:pt idx="2145">
                  <c:v>4/9/2012</c:v>
                </c:pt>
                <c:pt idx="2146">
                  <c:v>4/10/12</c:v>
                </c:pt>
                <c:pt idx="2147">
                  <c:v>4/10/12</c:v>
                </c:pt>
                <c:pt idx="2148">
                  <c:v>4/10/12</c:v>
                </c:pt>
                <c:pt idx="2149">
                  <c:v>4/10/12</c:v>
                </c:pt>
                <c:pt idx="2150">
                  <c:v>4/10/12</c:v>
                </c:pt>
                <c:pt idx="2151">
                  <c:v>4/10/12</c:v>
                </c:pt>
                <c:pt idx="2152">
                  <c:v>4/11/12</c:v>
                </c:pt>
                <c:pt idx="2153">
                  <c:v>4/11/12</c:v>
                </c:pt>
                <c:pt idx="2154">
                  <c:v>4/11/12</c:v>
                </c:pt>
                <c:pt idx="2155">
                  <c:v>4/11/2012</c:v>
                </c:pt>
                <c:pt idx="2156">
                  <c:v>4/11/2012</c:v>
                </c:pt>
                <c:pt idx="2157">
                  <c:v>4/12/12</c:v>
                </c:pt>
                <c:pt idx="2158">
                  <c:v>4/13/12</c:v>
                </c:pt>
                <c:pt idx="2159">
                  <c:v>4/13/12</c:v>
                </c:pt>
                <c:pt idx="2160">
                  <c:v>4/13/12</c:v>
                </c:pt>
                <c:pt idx="2161">
                  <c:v>04/13/2012</c:v>
                </c:pt>
                <c:pt idx="2162">
                  <c:v>4/16/12</c:v>
                </c:pt>
                <c:pt idx="2163">
                  <c:v>4/16/12</c:v>
                </c:pt>
                <c:pt idx="2164">
                  <c:v>4/16/12</c:v>
                </c:pt>
                <c:pt idx="2165">
                  <c:v>4/17/12</c:v>
                </c:pt>
                <c:pt idx="2166">
                  <c:v>4/17/12</c:v>
                </c:pt>
                <c:pt idx="2167">
                  <c:v>4/17/12</c:v>
                </c:pt>
                <c:pt idx="2168">
                  <c:v>4/17/12</c:v>
                </c:pt>
                <c:pt idx="2169">
                  <c:v>4/17/12</c:v>
                </c:pt>
                <c:pt idx="2170">
                  <c:v>4/17/12</c:v>
                </c:pt>
                <c:pt idx="2171">
                  <c:v>4/17/12</c:v>
                </c:pt>
                <c:pt idx="2172">
                  <c:v>4/17/12</c:v>
                </c:pt>
                <c:pt idx="2173">
                  <c:v>04/17/2012</c:v>
                </c:pt>
                <c:pt idx="2174">
                  <c:v>04/17/2012</c:v>
                </c:pt>
                <c:pt idx="2175">
                  <c:v>4/18/12</c:v>
                </c:pt>
                <c:pt idx="2176">
                  <c:v>4/18/12</c:v>
                </c:pt>
                <c:pt idx="2177">
                  <c:v>4/19/12</c:v>
                </c:pt>
                <c:pt idx="2178">
                  <c:v>4/19/12</c:v>
                </c:pt>
                <c:pt idx="2179">
                  <c:v>04/19/2012</c:v>
                </c:pt>
                <c:pt idx="2180">
                  <c:v>4/20/12</c:v>
                </c:pt>
                <c:pt idx="2181">
                  <c:v>4/20/12</c:v>
                </c:pt>
                <c:pt idx="2182">
                  <c:v>04/20/2012</c:v>
                </c:pt>
                <c:pt idx="2183">
                  <c:v>4/20/2012</c:v>
                </c:pt>
                <c:pt idx="2184">
                  <c:v>4/21/12</c:v>
                </c:pt>
                <c:pt idx="2185">
                  <c:v>4/21/12</c:v>
                </c:pt>
                <c:pt idx="2186">
                  <c:v>4/21/12</c:v>
                </c:pt>
                <c:pt idx="2187">
                  <c:v>4/23/12</c:v>
                </c:pt>
                <c:pt idx="2188">
                  <c:v>4/23/12</c:v>
                </c:pt>
                <c:pt idx="2189">
                  <c:v>4/23/12</c:v>
                </c:pt>
                <c:pt idx="2190">
                  <c:v>4/23/12</c:v>
                </c:pt>
                <c:pt idx="2191">
                  <c:v>4/23/12</c:v>
                </c:pt>
                <c:pt idx="2192">
                  <c:v>4/23/12</c:v>
                </c:pt>
                <c:pt idx="2193">
                  <c:v>4/23/12</c:v>
                </c:pt>
                <c:pt idx="2194">
                  <c:v>4/23/12</c:v>
                </c:pt>
                <c:pt idx="2195">
                  <c:v>4/23/12</c:v>
                </c:pt>
                <c:pt idx="2196">
                  <c:v>4/23/12</c:v>
                </c:pt>
                <c:pt idx="2197">
                  <c:v>4/23/12</c:v>
                </c:pt>
                <c:pt idx="2198">
                  <c:v>4/23/12</c:v>
                </c:pt>
                <c:pt idx="2199">
                  <c:v>4/23/2012</c:v>
                </c:pt>
                <c:pt idx="2200">
                  <c:v>4/24/12</c:v>
                </c:pt>
                <c:pt idx="2201">
                  <c:v>4/24/12</c:v>
                </c:pt>
                <c:pt idx="2202">
                  <c:v>04/24/2012</c:v>
                </c:pt>
                <c:pt idx="2203">
                  <c:v>04/24/2012</c:v>
                </c:pt>
                <c:pt idx="2204">
                  <c:v>4/25/12</c:v>
                </c:pt>
                <c:pt idx="2205">
                  <c:v>4/26/12</c:v>
                </c:pt>
                <c:pt idx="2206">
                  <c:v>4/27/12</c:v>
                </c:pt>
                <c:pt idx="2207">
                  <c:v>4/27/12</c:v>
                </c:pt>
                <c:pt idx="2208">
                  <c:v>4/27/12</c:v>
                </c:pt>
                <c:pt idx="2209">
                  <c:v>4/27/12</c:v>
                </c:pt>
                <c:pt idx="2210">
                  <c:v>4/27/12</c:v>
                </c:pt>
                <c:pt idx="2211">
                  <c:v>4/30/12</c:v>
                </c:pt>
                <c:pt idx="2212">
                  <c:v>4/30/12</c:v>
                </c:pt>
              </c:strCache>
            </c:strRef>
          </c:cat>
          <c:val>
            <c:numRef>
              <c:f>'Table 4.23'!$I$1625:$I$3837</c:f>
              <c:numCache>
                <c:formatCode>General</c:formatCode>
                <c:ptCount val="2213"/>
                <c:pt idx="30" formatCode="#,##0">
                  <c:v>240.7</c:v>
                </c:pt>
                <c:pt idx="40" formatCode="#,##0">
                  <c:v>275.7</c:v>
                </c:pt>
                <c:pt idx="46" formatCode="#,##0">
                  <c:v>350.7</c:v>
                </c:pt>
                <c:pt idx="70" formatCode="#,##0">
                  <c:v>445.7</c:v>
                </c:pt>
                <c:pt idx="81" formatCode="#,##0">
                  <c:v>450.7</c:v>
                </c:pt>
                <c:pt idx="84" formatCode="#,##0">
                  <c:v>685.7</c:v>
                </c:pt>
                <c:pt idx="85" formatCode="#,##0">
                  <c:v>790.7</c:v>
                </c:pt>
                <c:pt idx="93" formatCode="#,##0">
                  <c:v>890.7</c:v>
                </c:pt>
                <c:pt idx="97" formatCode="#,##0">
                  <c:v>965.7</c:v>
                </c:pt>
                <c:pt idx="103" formatCode="#,##0">
                  <c:v>1025.7</c:v>
                </c:pt>
                <c:pt idx="104" formatCode="#,##0">
                  <c:v>1275.7</c:v>
                </c:pt>
                <c:pt idx="105" formatCode="#,##0">
                  <c:v>1287.7</c:v>
                </c:pt>
                <c:pt idx="106" formatCode="#,##0">
                  <c:v>1322.7</c:v>
                </c:pt>
                <c:pt idx="107" formatCode="#,##0">
                  <c:v>1375.100001525879</c:v>
                </c:pt>
                <c:pt idx="108" formatCode="#,##0">
                  <c:v>1402.100001525879</c:v>
                </c:pt>
                <c:pt idx="111" formatCode="#,##0">
                  <c:v>1432.000001525879</c:v>
                </c:pt>
                <c:pt idx="115" formatCode="#,##0">
                  <c:v>1471.000001525879</c:v>
                </c:pt>
                <c:pt idx="119" formatCode="#,##0">
                  <c:v>1486.000001525879</c:v>
                </c:pt>
                <c:pt idx="120" formatCode="#,##0">
                  <c:v>1525.000001525879</c:v>
                </c:pt>
                <c:pt idx="121" formatCode="#,##0">
                  <c:v>1559.300001525879</c:v>
                </c:pt>
                <c:pt idx="124" formatCode="#,##0">
                  <c:v>1589.300001525879</c:v>
                </c:pt>
                <c:pt idx="125" formatCode="#,##0">
                  <c:v>1615.300001525879</c:v>
                </c:pt>
                <c:pt idx="126" formatCode="#,##0">
                  <c:v>1645.300001525879</c:v>
                </c:pt>
                <c:pt idx="132" formatCode="#,##0">
                  <c:v>2037.300001525879</c:v>
                </c:pt>
                <c:pt idx="133" formatCode="#,##0">
                  <c:v>2053.2000015258768</c:v>
                </c:pt>
                <c:pt idx="137" formatCode="#,##0">
                  <c:v>2148.2000015258768</c:v>
                </c:pt>
                <c:pt idx="141" formatCode="#,##0">
                  <c:v>2283.2000015258768</c:v>
                </c:pt>
                <c:pt idx="145" formatCode="#,##0">
                  <c:v>2425.2000015258768</c:v>
                </c:pt>
                <c:pt idx="146" formatCode="#,##0">
                  <c:v>2520.2000015258768</c:v>
                </c:pt>
                <c:pt idx="151" formatCode="#,##0">
                  <c:v>2615.2000015258768</c:v>
                </c:pt>
                <c:pt idx="156" formatCode="#,##0">
                  <c:v>2757.2000015258768</c:v>
                </c:pt>
                <c:pt idx="158" formatCode="#,##0">
                  <c:v>2787.2000015258768</c:v>
                </c:pt>
                <c:pt idx="162" formatCode="#,##0">
                  <c:v>2869.2000015258768</c:v>
                </c:pt>
                <c:pt idx="168" formatCode="#,##0">
                  <c:v>3046.2000015258768</c:v>
                </c:pt>
                <c:pt idx="188" formatCode="#,##0">
                  <c:v>3121.2000015258768</c:v>
                </c:pt>
                <c:pt idx="191" formatCode="#,##0">
                  <c:v>3216.2000015258768</c:v>
                </c:pt>
                <c:pt idx="207" formatCode="#,##0">
                  <c:v>3291.2000015258768</c:v>
                </c:pt>
                <c:pt idx="208" formatCode="#,##0">
                  <c:v>3359.2400015258763</c:v>
                </c:pt>
                <c:pt idx="209" formatCode="#,##0">
                  <c:v>3364.2400015258763</c:v>
                </c:pt>
                <c:pt idx="213" formatCode="#,##0">
                  <c:v>3397.6800015258787</c:v>
                </c:pt>
                <c:pt idx="220" formatCode="#,##0">
                  <c:v>4897.680001525885</c:v>
                </c:pt>
                <c:pt idx="224" formatCode="#,##0">
                  <c:v>4941.7800000000007</c:v>
                </c:pt>
                <c:pt idx="225" formatCode="#,##0">
                  <c:v>4993.7800000000007</c:v>
                </c:pt>
                <c:pt idx="236" formatCode="#,##0">
                  <c:v>5068.7800000000007</c:v>
                </c:pt>
                <c:pt idx="237" formatCode="#,##0">
                  <c:v>5143.7800000000007</c:v>
                </c:pt>
                <c:pt idx="238" formatCode="#,##0">
                  <c:v>5188.7800000000007</c:v>
                </c:pt>
                <c:pt idx="247" formatCode="#,##0">
                  <c:v>5208.4600003051764</c:v>
                </c:pt>
                <c:pt idx="250" formatCode="#,##0">
                  <c:v>5247.4600003051764</c:v>
                </c:pt>
                <c:pt idx="251" formatCode="#,##0">
                  <c:v>5286.4600003051764</c:v>
                </c:pt>
                <c:pt idx="252" formatCode="#,##0">
                  <c:v>5611.4600003051764</c:v>
                </c:pt>
                <c:pt idx="254" formatCode="#,##0">
                  <c:v>5686.4600003051764</c:v>
                </c:pt>
                <c:pt idx="255" formatCode="#,##0">
                  <c:v>5786.0000012207038</c:v>
                </c:pt>
                <c:pt idx="256" formatCode="#,##0">
                  <c:v>6286.0000012207038</c:v>
                </c:pt>
                <c:pt idx="262" formatCode="#,##0">
                  <c:v>6611.0000012207038</c:v>
                </c:pt>
                <c:pt idx="264" formatCode="#,##0">
                  <c:v>6686.0000012207038</c:v>
                </c:pt>
                <c:pt idx="265" formatCode="#,##0">
                  <c:v>6811.0000012207038</c:v>
                </c:pt>
                <c:pt idx="266" formatCode="#,##0">
                  <c:v>6886.0000012207038</c:v>
                </c:pt>
                <c:pt idx="267" formatCode="#,##0">
                  <c:v>6916.0000012207038</c:v>
                </c:pt>
                <c:pt idx="274" formatCode="#,##0">
                  <c:v>7316.0000012207038</c:v>
                </c:pt>
                <c:pt idx="282" formatCode="#,##0">
                  <c:v>7402.0000012207038</c:v>
                </c:pt>
                <c:pt idx="283" formatCode="#,##0">
                  <c:v>7502.8000042724634</c:v>
                </c:pt>
                <c:pt idx="285" formatCode="#,##0">
                  <c:v>7562.8000042724634</c:v>
                </c:pt>
                <c:pt idx="286" formatCode="#,##0">
                  <c:v>7625.9400042724619</c:v>
                </c:pt>
                <c:pt idx="287" formatCode="#,##0">
                  <c:v>7720.9400042724619</c:v>
                </c:pt>
                <c:pt idx="288" formatCode="#,##0">
                  <c:v>7786.7400073242152</c:v>
                </c:pt>
                <c:pt idx="291" formatCode="#,##0">
                  <c:v>7898.7400073242152</c:v>
                </c:pt>
                <c:pt idx="292" formatCode="#,##0">
                  <c:v>7932.7400073242152</c:v>
                </c:pt>
                <c:pt idx="296" formatCode="#,##0">
                  <c:v>7968.620008392335</c:v>
                </c:pt>
                <c:pt idx="298" formatCode="#,##0">
                  <c:v>8118.620008392335</c:v>
                </c:pt>
                <c:pt idx="301" formatCode="#,##0">
                  <c:v>8543.6200083923486</c:v>
                </c:pt>
                <c:pt idx="302" formatCode="#,##0">
                  <c:v>8869.6200083923486</c:v>
                </c:pt>
                <c:pt idx="306" formatCode="#,##0">
                  <c:v>8969.6200083923486</c:v>
                </c:pt>
                <c:pt idx="314" formatCode="#,##0">
                  <c:v>9009.6200083923486</c:v>
                </c:pt>
                <c:pt idx="315" formatCode="#,##0">
                  <c:v>9039.6200083923486</c:v>
                </c:pt>
                <c:pt idx="321" formatCode="#,##0">
                  <c:v>9072.3800067138691</c:v>
                </c:pt>
                <c:pt idx="322" formatCode="#,##0">
                  <c:v>9086.1800067138684</c:v>
                </c:pt>
                <c:pt idx="323" formatCode="#,##0">
                  <c:v>9124.2800067138687</c:v>
                </c:pt>
                <c:pt idx="332" formatCode="#,##0">
                  <c:v>9224.2800067138687</c:v>
                </c:pt>
                <c:pt idx="337" formatCode="#,##0">
                  <c:v>9304.7400057983468</c:v>
                </c:pt>
                <c:pt idx="338" formatCode="#,##0">
                  <c:v>9405.5400088501101</c:v>
                </c:pt>
                <c:pt idx="339" formatCode="#,##0">
                  <c:v>9677.140014953613</c:v>
                </c:pt>
                <c:pt idx="345" formatCode="#,##0">
                  <c:v>9744.1300128173934</c:v>
                </c:pt>
                <c:pt idx="346" formatCode="#,##0">
                  <c:v>9839.1300128173934</c:v>
                </c:pt>
                <c:pt idx="347" formatCode="#,##0">
                  <c:v>9914.1300128173934</c:v>
                </c:pt>
                <c:pt idx="348" formatCode="#,##0">
                  <c:v>10041.040012817393</c:v>
                </c:pt>
                <c:pt idx="354" formatCode="#,##0">
                  <c:v>10125.71001098633</c:v>
                </c:pt>
                <c:pt idx="356" formatCode="#,##0">
                  <c:v>10315.71001098633</c:v>
                </c:pt>
                <c:pt idx="357" formatCode="#,##0">
                  <c:v>10397.71001098633</c:v>
                </c:pt>
                <c:pt idx="358" formatCode="#,##0">
                  <c:v>10428.21001098633</c:v>
                </c:pt>
                <c:pt idx="359" formatCode="#,##0">
                  <c:v>10458.21001098633</c:v>
                </c:pt>
                <c:pt idx="360" formatCode="#,##0">
                  <c:v>10515.21001098633</c:v>
                </c:pt>
                <c:pt idx="361" formatCode="#,##0">
                  <c:v>10596.410010986327</c:v>
                </c:pt>
                <c:pt idx="362" formatCode="#,##0">
                  <c:v>10628.370010070803</c:v>
                </c:pt>
                <c:pt idx="363" formatCode="#,##0">
                  <c:v>10688.370010070803</c:v>
                </c:pt>
                <c:pt idx="368" formatCode="#,##0">
                  <c:v>10783.370010070803</c:v>
                </c:pt>
                <c:pt idx="369" formatCode="#,##0">
                  <c:v>10878.370010070803</c:v>
                </c:pt>
                <c:pt idx="370" formatCode="#,##0">
                  <c:v>10908.370010070803</c:v>
                </c:pt>
                <c:pt idx="374" formatCode="#,##0">
                  <c:v>10927.970010070803</c:v>
                </c:pt>
                <c:pt idx="384" formatCode="#,##0">
                  <c:v>10953.970010070803</c:v>
                </c:pt>
                <c:pt idx="385" formatCode="#,##0">
                  <c:v>10979.970010070803</c:v>
                </c:pt>
                <c:pt idx="386" formatCode="#,##0">
                  <c:v>11039.970010070803</c:v>
                </c:pt>
                <c:pt idx="387" formatCode="#,##0">
                  <c:v>11174.370003967269</c:v>
                </c:pt>
                <c:pt idx="388" formatCode="#,##0">
                  <c:v>11256.370003967269</c:v>
                </c:pt>
                <c:pt idx="392" formatCode="#,##0">
                  <c:v>11306.370003967269</c:v>
                </c:pt>
                <c:pt idx="394" formatCode="#,##0">
                  <c:v>11333.970004348748</c:v>
                </c:pt>
                <c:pt idx="396" formatCode="#,##0">
                  <c:v>11363.230004577639</c:v>
                </c:pt>
                <c:pt idx="400" formatCode="#,##0">
                  <c:v>11426.230004577639</c:v>
                </c:pt>
                <c:pt idx="401" formatCode="#,##0">
                  <c:v>11456.130004196179</c:v>
                </c:pt>
                <c:pt idx="403" formatCode="#,##0">
                  <c:v>11551.130004196179</c:v>
                </c:pt>
                <c:pt idx="404" formatCode="#,##0">
                  <c:v>11646.130004196179</c:v>
                </c:pt>
                <c:pt idx="405" formatCode="#,##0">
                  <c:v>11741.130004196179</c:v>
                </c:pt>
                <c:pt idx="409" formatCode="#,##0">
                  <c:v>13361.130004196179</c:v>
                </c:pt>
                <c:pt idx="421" formatCode="#,##0">
                  <c:v>13388.430003433225</c:v>
                </c:pt>
                <c:pt idx="422" formatCode="#,##0">
                  <c:v>13427.070002822878</c:v>
                </c:pt>
                <c:pt idx="439" formatCode="#,##0">
                  <c:v>13513.070002822878</c:v>
                </c:pt>
                <c:pt idx="442" formatCode="#,##0">
                  <c:v>13683.120005874636</c:v>
                </c:pt>
                <c:pt idx="443" formatCode="#,##0">
                  <c:v>13881.560008316053</c:v>
                </c:pt>
                <c:pt idx="447" formatCode="#,##0">
                  <c:v>13911.560008316053</c:v>
                </c:pt>
                <c:pt idx="450" formatCode="#,##0">
                  <c:v>14078.430003433225</c:v>
                </c:pt>
                <c:pt idx="460" formatCode="#,##0">
                  <c:v>14154.830004959109</c:v>
                </c:pt>
                <c:pt idx="461" formatCode="#,##0">
                  <c:v>14199.630004196179</c:v>
                </c:pt>
                <c:pt idx="465" formatCode="#,##0">
                  <c:v>14223.730004196179</c:v>
                </c:pt>
                <c:pt idx="472" formatCode="#,##0">
                  <c:v>14253.730004196179</c:v>
                </c:pt>
                <c:pt idx="481" formatCode="#,##0">
                  <c:v>14455.330010299685</c:v>
                </c:pt>
                <c:pt idx="486" formatCode="#,##0">
                  <c:v>14550.330010299685</c:v>
                </c:pt>
                <c:pt idx="489" formatCode="#,##0">
                  <c:v>14600.330010299685</c:v>
                </c:pt>
                <c:pt idx="491" formatCode="#,##0">
                  <c:v>14704.200013046267</c:v>
                </c:pt>
                <c:pt idx="493" formatCode="#,##0">
                  <c:v>14846.760010604861</c:v>
                </c:pt>
                <c:pt idx="496" formatCode="#,##0">
                  <c:v>14921.760010604861</c:v>
                </c:pt>
                <c:pt idx="498" formatCode="#,##0">
                  <c:v>14949.960010604851</c:v>
                </c:pt>
                <c:pt idx="499" formatCode="#,##0">
                  <c:v>14978.760010604861</c:v>
                </c:pt>
                <c:pt idx="502" formatCode="#,##0">
                  <c:v>15063.760010604861</c:v>
                </c:pt>
                <c:pt idx="503" formatCode="#,##0">
                  <c:v>15078.460010604851</c:v>
                </c:pt>
                <c:pt idx="505" formatCode="#,##0">
                  <c:v>15213.460010604851</c:v>
                </c:pt>
                <c:pt idx="506" formatCode="#,##0">
                  <c:v>15236.860010604849</c:v>
                </c:pt>
                <c:pt idx="511" formatCode="#,##0">
                  <c:v>16236.860010604849</c:v>
                </c:pt>
                <c:pt idx="512" formatCode="#,##0">
                  <c:v>16296.860010604849</c:v>
                </c:pt>
                <c:pt idx="513" formatCode="#,##0">
                  <c:v>16378.860010604849</c:v>
                </c:pt>
                <c:pt idx="515" formatCode="#,##0">
                  <c:v>16391.960010604878</c:v>
                </c:pt>
                <c:pt idx="516" formatCode="#,##0">
                  <c:v>16486.960010604878</c:v>
                </c:pt>
                <c:pt idx="519" formatCode="#,##0">
                  <c:v>16546.960010604878</c:v>
                </c:pt>
                <c:pt idx="520" formatCode="#,##0">
                  <c:v>16796.960010604878</c:v>
                </c:pt>
                <c:pt idx="521" formatCode="#,##0">
                  <c:v>17096.960010604878</c:v>
                </c:pt>
                <c:pt idx="528" formatCode="#,##0">
                  <c:v>17117.960010604878</c:v>
                </c:pt>
                <c:pt idx="529" formatCode="#,##0">
                  <c:v>17133.960010604878</c:v>
                </c:pt>
                <c:pt idx="532" formatCode="#,##0">
                  <c:v>17201.960010604878</c:v>
                </c:pt>
                <c:pt idx="536" formatCode="#,##0">
                  <c:v>17231.860010223409</c:v>
                </c:pt>
                <c:pt idx="537" formatCode="#,##0">
                  <c:v>17311.660010223408</c:v>
                </c:pt>
                <c:pt idx="539" formatCode="#,##0">
                  <c:v>17415.610007171606</c:v>
                </c:pt>
                <c:pt idx="540" formatCode="#,##0">
                  <c:v>17516.590010528562</c:v>
                </c:pt>
                <c:pt idx="544" formatCode="#,##0">
                  <c:v>17591.590010528562</c:v>
                </c:pt>
                <c:pt idx="545" formatCode="#,##0">
                  <c:v>17666.590010528562</c:v>
                </c:pt>
                <c:pt idx="546" formatCode="#,##0">
                  <c:v>17741.590010528562</c:v>
                </c:pt>
                <c:pt idx="547" formatCode="#,##0">
                  <c:v>17841.590010528562</c:v>
                </c:pt>
                <c:pt idx="548" formatCode="#,##0">
                  <c:v>17941.590010528562</c:v>
                </c:pt>
                <c:pt idx="549" formatCode="#,##0">
                  <c:v>18041.590010528562</c:v>
                </c:pt>
                <c:pt idx="551" formatCode="#,##0">
                  <c:v>18089.990012054466</c:v>
                </c:pt>
                <c:pt idx="553" formatCode="#,##0">
                  <c:v>19739.990012054466</c:v>
                </c:pt>
                <c:pt idx="554" formatCode="#,##0">
                  <c:v>19768.890011672956</c:v>
                </c:pt>
                <c:pt idx="564" formatCode="#,##0">
                  <c:v>19810.890011672956</c:v>
                </c:pt>
                <c:pt idx="565" formatCode="#,##0">
                  <c:v>19852.890011672956</c:v>
                </c:pt>
                <c:pt idx="578" formatCode="#,##0">
                  <c:v>20111.61001289366</c:v>
                </c:pt>
                <c:pt idx="581" formatCode="#,##0">
                  <c:v>20141.850012664814</c:v>
                </c:pt>
                <c:pt idx="582" formatCode="#,##0">
                  <c:v>20216.850012664814</c:v>
                </c:pt>
                <c:pt idx="583" formatCode="#,##0">
                  <c:v>20291.850012664814</c:v>
                </c:pt>
                <c:pt idx="584" formatCode="#,##0">
                  <c:v>20378.850012664814</c:v>
                </c:pt>
                <c:pt idx="585" formatCode="#,##0">
                  <c:v>20419.330012207032</c:v>
                </c:pt>
                <c:pt idx="586" formatCode="#,##0">
                  <c:v>20456.130011444093</c:v>
                </c:pt>
                <c:pt idx="588" formatCode="#,##0">
                  <c:v>20610.830008392306</c:v>
                </c:pt>
                <c:pt idx="589" formatCode="#,##0">
                  <c:v>20639.250008468622</c:v>
                </c:pt>
                <c:pt idx="590" formatCode="#,##0">
                  <c:v>20822.250008468622</c:v>
                </c:pt>
                <c:pt idx="596" formatCode="#,##0">
                  <c:v>20861.250008468622</c:v>
                </c:pt>
                <c:pt idx="601" formatCode="#,##0">
                  <c:v>20882.050007705686</c:v>
                </c:pt>
                <c:pt idx="602" formatCode="#,##0">
                  <c:v>21012.910008316023</c:v>
                </c:pt>
                <c:pt idx="611" formatCode="#,##0">
                  <c:v>21212.910008316023</c:v>
                </c:pt>
                <c:pt idx="613" formatCode="#,##0">
                  <c:v>21272.910008316023</c:v>
                </c:pt>
                <c:pt idx="614" formatCode="#,##0">
                  <c:v>21324.84000862122</c:v>
                </c:pt>
                <c:pt idx="615" formatCode="#,##0">
                  <c:v>21574.84000862122</c:v>
                </c:pt>
                <c:pt idx="621" formatCode="#,##0">
                  <c:v>21656.84000862122</c:v>
                </c:pt>
                <c:pt idx="624" formatCode="#,##0">
                  <c:v>22056.84000862122</c:v>
                </c:pt>
                <c:pt idx="625" formatCode="#,##0">
                  <c:v>22100.540009384156</c:v>
                </c:pt>
                <c:pt idx="626" formatCode="#,##0">
                  <c:v>22110.740009193421</c:v>
                </c:pt>
                <c:pt idx="627" formatCode="#,##0">
                  <c:v>22121.260009651185</c:v>
                </c:pt>
                <c:pt idx="628" formatCode="#,##0">
                  <c:v>22131.780010108949</c:v>
                </c:pt>
                <c:pt idx="630" formatCode="#,##0">
                  <c:v>22158.280010108949</c:v>
                </c:pt>
                <c:pt idx="645" formatCode="#,##0">
                  <c:v>22253.280010108949</c:v>
                </c:pt>
                <c:pt idx="651" formatCode="#,##0">
                  <c:v>22348.280010108949</c:v>
                </c:pt>
                <c:pt idx="652" formatCode="#,##0">
                  <c:v>22383.980010871888</c:v>
                </c:pt>
                <c:pt idx="653" formatCode="#,##0">
                  <c:v>22437.530010108931</c:v>
                </c:pt>
                <c:pt idx="654" formatCode="#,##0">
                  <c:v>22449.680009727479</c:v>
                </c:pt>
                <c:pt idx="655" formatCode="#,##0">
                  <c:v>22475.680009727479</c:v>
                </c:pt>
                <c:pt idx="656" formatCode="#,##0">
                  <c:v>22550.680009727479</c:v>
                </c:pt>
                <c:pt idx="660" formatCode="#,##0">
                  <c:v>22562.180009727479</c:v>
                </c:pt>
                <c:pt idx="681" formatCode="#,##0">
                  <c:v>22621.700010185243</c:v>
                </c:pt>
                <c:pt idx="683" formatCode="#,##0">
                  <c:v>22716.700010185243</c:v>
                </c:pt>
                <c:pt idx="684" formatCode="#,##0">
                  <c:v>23271.700010185243</c:v>
                </c:pt>
                <c:pt idx="685" formatCode="#,##0">
                  <c:v>23469.040006523133</c:v>
                </c:pt>
                <c:pt idx="688" formatCode="#,##0">
                  <c:v>23610.040006523133</c:v>
                </c:pt>
                <c:pt idx="689" formatCode="#,##0">
                  <c:v>23649.640006523132</c:v>
                </c:pt>
                <c:pt idx="698" formatCode="#,##0">
                  <c:v>23664.640006523132</c:v>
                </c:pt>
                <c:pt idx="699" formatCode="#,##0">
                  <c:v>23785.915008049011</c:v>
                </c:pt>
                <c:pt idx="700" formatCode="#,##0">
                  <c:v>23821.195006828297</c:v>
                </c:pt>
                <c:pt idx="701" formatCode="#,##0">
                  <c:v>23854.495006065357</c:v>
                </c:pt>
                <c:pt idx="702" formatCode="#,##0">
                  <c:v>23880.495006065357</c:v>
                </c:pt>
                <c:pt idx="708" formatCode="#,##0">
                  <c:v>24380.495006065357</c:v>
                </c:pt>
                <c:pt idx="711" formatCode="#,##0">
                  <c:v>24480.495006065357</c:v>
                </c:pt>
                <c:pt idx="712" formatCode="#,##0">
                  <c:v>24509.495006065357</c:v>
                </c:pt>
                <c:pt idx="713" formatCode="#,##0">
                  <c:v>24539.495006065357</c:v>
                </c:pt>
                <c:pt idx="714" formatCode="#,##0">
                  <c:v>24550.295006065357</c:v>
                </c:pt>
                <c:pt idx="715" formatCode="#,##0">
                  <c:v>24566.85500553131</c:v>
                </c:pt>
                <c:pt idx="720" formatCode="#,##0">
                  <c:v>24574.155005722067</c:v>
                </c:pt>
                <c:pt idx="721" formatCode="#,##0">
                  <c:v>24694.155005722067</c:v>
                </c:pt>
                <c:pt idx="723" formatCode="#,##0">
                  <c:v>24769.155005722067</c:v>
                </c:pt>
                <c:pt idx="724" formatCode="#,##0">
                  <c:v>24795.555005722072</c:v>
                </c:pt>
                <c:pt idx="725" formatCode="#,##0">
                  <c:v>24825.555005722072</c:v>
                </c:pt>
                <c:pt idx="726" formatCode="#,##0">
                  <c:v>24855.555005722072</c:v>
                </c:pt>
                <c:pt idx="727" formatCode="#,##0">
                  <c:v>24885.555005722072</c:v>
                </c:pt>
                <c:pt idx="728" formatCode="#,##0">
                  <c:v>24930.355004959107</c:v>
                </c:pt>
                <c:pt idx="729" formatCode="#,##0">
                  <c:v>24944.721005134601</c:v>
                </c:pt>
                <c:pt idx="730" formatCode="#,##0">
                  <c:v>24959.505005531311</c:v>
                </c:pt>
                <c:pt idx="735" formatCode="#,##0">
                  <c:v>25054.505005531311</c:v>
                </c:pt>
                <c:pt idx="736" formatCode="#,##0">
                  <c:v>25071.10500553131</c:v>
                </c:pt>
                <c:pt idx="737" formatCode="#,##0">
                  <c:v>25087.705005531308</c:v>
                </c:pt>
                <c:pt idx="740" formatCode="#,##0">
                  <c:v>25162.705005531308</c:v>
                </c:pt>
                <c:pt idx="741" formatCode="#,##0">
                  <c:v>25237.705005531308</c:v>
                </c:pt>
                <c:pt idx="742" formatCode="#,##0">
                  <c:v>25271.725005989079</c:v>
                </c:pt>
                <c:pt idx="743" formatCode="#,##0">
                  <c:v>25381.975005989079</c:v>
                </c:pt>
                <c:pt idx="744" formatCode="#,##0">
                  <c:v>25412.275005989071</c:v>
                </c:pt>
                <c:pt idx="753" formatCode="#,##0">
                  <c:v>25442.275005989071</c:v>
                </c:pt>
                <c:pt idx="754" formatCode="#,##0">
                  <c:v>25492.275005989071</c:v>
                </c:pt>
                <c:pt idx="755" formatCode="#,##0">
                  <c:v>25592.275005989071</c:v>
                </c:pt>
                <c:pt idx="756" formatCode="#,##0">
                  <c:v>25727.275005989071</c:v>
                </c:pt>
                <c:pt idx="757" formatCode="#,##0">
                  <c:v>25827.275005989071</c:v>
                </c:pt>
                <c:pt idx="760" formatCode="#,##0">
                  <c:v>25905.525005989071</c:v>
                </c:pt>
                <c:pt idx="766" formatCode="#,##0">
                  <c:v>25943.955006294265</c:v>
                </c:pt>
                <c:pt idx="768" formatCode="#,##0">
                  <c:v>26018.955006294265</c:v>
                </c:pt>
                <c:pt idx="775" formatCode="#,##0">
                  <c:v>26210.955006294265</c:v>
                </c:pt>
                <c:pt idx="777" formatCode="#,##0">
                  <c:v>26452.875004463211</c:v>
                </c:pt>
                <c:pt idx="783" formatCode="#,##0">
                  <c:v>26529.465000801101</c:v>
                </c:pt>
                <c:pt idx="786" formatCode="#,##0">
                  <c:v>26629.465000801101</c:v>
                </c:pt>
                <c:pt idx="788" formatCode="#,##0">
                  <c:v>26649.465000801101</c:v>
                </c:pt>
                <c:pt idx="791" formatCode="#,##0">
                  <c:v>26724.465000801101</c:v>
                </c:pt>
                <c:pt idx="792" formatCode="#,##0">
                  <c:v>26844.465000801101</c:v>
                </c:pt>
                <c:pt idx="793" formatCode="#,##0">
                  <c:v>26859.465000801101</c:v>
                </c:pt>
                <c:pt idx="796" formatCode="#,##0">
                  <c:v>26889.465000801101</c:v>
                </c:pt>
                <c:pt idx="797" formatCode="#,##0">
                  <c:v>26924.065000801085</c:v>
                </c:pt>
                <c:pt idx="798" formatCode="#,##0">
                  <c:v>26975.815000801082</c:v>
                </c:pt>
                <c:pt idx="801" formatCode="#,##0">
                  <c:v>27019.515001564021</c:v>
                </c:pt>
                <c:pt idx="813" formatCode="#,##0">
                  <c:v>27085.6650030899</c:v>
                </c:pt>
                <c:pt idx="814" formatCode="#,##0">
                  <c:v>27108.1650030899</c:v>
                </c:pt>
                <c:pt idx="815" formatCode="#,##0">
                  <c:v>27110.6650030899</c:v>
                </c:pt>
                <c:pt idx="816" formatCode="#,##0">
                  <c:v>27210.6650030899</c:v>
                </c:pt>
                <c:pt idx="827" formatCode="#,##0">
                  <c:v>27261.065004615779</c:v>
                </c:pt>
                <c:pt idx="828" formatCode="#,##0">
                  <c:v>27323.1650030899</c:v>
                </c:pt>
                <c:pt idx="829" formatCode="#,##0">
                  <c:v>27373.1650030899</c:v>
                </c:pt>
                <c:pt idx="833" formatCode="#,##0">
                  <c:v>27373.1650030899</c:v>
                </c:pt>
                <c:pt idx="835" formatCode="#,##0">
                  <c:v>27873.1650030899</c:v>
                </c:pt>
                <c:pt idx="836" formatCode="#,##0">
                  <c:v>27889.581003456111</c:v>
                </c:pt>
                <c:pt idx="837" formatCode="#,##0">
                  <c:v>27905.997003822325</c:v>
                </c:pt>
                <c:pt idx="838" formatCode="#,##0">
                  <c:v>27922.413004188533</c:v>
                </c:pt>
                <c:pt idx="839" formatCode="#,##0">
                  <c:v>27938.829004554744</c:v>
                </c:pt>
                <c:pt idx="840" formatCode="#,##0">
                  <c:v>27955.245004920969</c:v>
                </c:pt>
                <c:pt idx="841" formatCode="#,##0">
                  <c:v>27973.941004066481</c:v>
                </c:pt>
                <c:pt idx="843" formatCode="#,##0">
                  <c:v>28009.941004066481</c:v>
                </c:pt>
                <c:pt idx="844" formatCode="#,##0">
                  <c:v>28030.87100437162</c:v>
                </c:pt>
                <c:pt idx="856" formatCode="#,##0">
                  <c:v>28120.57100131988</c:v>
                </c:pt>
                <c:pt idx="858" formatCode="#,##0">
                  <c:v>28297.57100131988</c:v>
                </c:pt>
                <c:pt idx="865" formatCode="#,##0">
                  <c:v>28311.851001052855</c:v>
                </c:pt>
                <c:pt idx="867" formatCode="#,##0">
                  <c:v>28371.851001052855</c:v>
                </c:pt>
                <c:pt idx="868" formatCode="#,##0">
                  <c:v>28431.851001052855</c:v>
                </c:pt>
                <c:pt idx="869" formatCode="#,##0">
                  <c:v>28526.851001052855</c:v>
                </c:pt>
                <c:pt idx="878" formatCode="#,##0">
                  <c:v>29526.851001052855</c:v>
                </c:pt>
                <c:pt idx="879" formatCode="#,##0">
                  <c:v>30526.851001052855</c:v>
                </c:pt>
                <c:pt idx="880" formatCode="#,##0">
                  <c:v>30556.851001052855</c:v>
                </c:pt>
                <c:pt idx="881" formatCode="#,##0">
                  <c:v>30641.851001052855</c:v>
                </c:pt>
                <c:pt idx="882" formatCode="#,##0">
                  <c:v>30726.851001052855</c:v>
                </c:pt>
                <c:pt idx="883" formatCode="#,##0">
                  <c:v>30811.851001052855</c:v>
                </c:pt>
                <c:pt idx="886" formatCode="#,##0">
                  <c:v>30886.851001052855</c:v>
                </c:pt>
                <c:pt idx="887" formatCode="#,##0">
                  <c:v>30893.851001052855</c:v>
                </c:pt>
                <c:pt idx="888" formatCode="#,##0">
                  <c:v>30943.950999526973</c:v>
                </c:pt>
                <c:pt idx="893" formatCode="#,##0">
                  <c:v>30978.450999526973</c:v>
                </c:pt>
                <c:pt idx="894" formatCode="#,##0">
                  <c:v>31052.510997085534</c:v>
                </c:pt>
                <c:pt idx="901" formatCode="#,##0">
                  <c:v>31952.510997085534</c:v>
                </c:pt>
                <c:pt idx="902" formatCode="#,##0">
                  <c:v>32012.510997085534</c:v>
                </c:pt>
                <c:pt idx="903" formatCode="#,##0">
                  <c:v>32033.510997085534</c:v>
                </c:pt>
                <c:pt idx="906" formatCode="#,##0">
                  <c:v>32068.610995559688</c:v>
                </c:pt>
                <c:pt idx="909" formatCode="#,##0">
                  <c:v>32128.610995559688</c:v>
                </c:pt>
                <c:pt idx="912" formatCode="#,##0">
                  <c:v>32221.430995254534</c:v>
                </c:pt>
                <c:pt idx="917" formatCode="#,##0">
                  <c:v>32296.730998306251</c:v>
                </c:pt>
                <c:pt idx="928" formatCode="#,##0">
                  <c:v>32496.730998306251</c:v>
                </c:pt>
                <c:pt idx="929" formatCode="#,##0">
                  <c:v>32546.730998306251</c:v>
                </c:pt>
                <c:pt idx="930" formatCode="#,##0">
                  <c:v>32567.730998306251</c:v>
                </c:pt>
                <c:pt idx="934" formatCode="#,##0">
                  <c:v>32627.730998306251</c:v>
                </c:pt>
                <c:pt idx="939" formatCode="#,##0">
                  <c:v>32660.770999221819</c:v>
                </c:pt>
                <c:pt idx="941" formatCode="#,##0">
                  <c:v>32735.770999221819</c:v>
                </c:pt>
                <c:pt idx="943" formatCode="#,##0">
                  <c:v>34735.770999221801</c:v>
                </c:pt>
                <c:pt idx="948" formatCode="#,##0">
                  <c:v>34795.770999221801</c:v>
                </c:pt>
                <c:pt idx="949" formatCode="#,##0">
                  <c:v>34828.026999740599</c:v>
                </c:pt>
                <c:pt idx="951" formatCode="#,##0">
                  <c:v>35094.026999740599</c:v>
                </c:pt>
                <c:pt idx="956" formatCode="#,##0">
                  <c:v>35119.526999740599</c:v>
                </c:pt>
                <c:pt idx="960" formatCode="#,##0">
                  <c:v>35149.227000503473</c:v>
                </c:pt>
                <c:pt idx="961" formatCode="#,##0">
                  <c:v>35209.227000503473</c:v>
                </c:pt>
                <c:pt idx="962" formatCode="#,##0">
                  <c:v>35537.227000503473</c:v>
                </c:pt>
                <c:pt idx="964" formatCode="#,##0">
                  <c:v>37537.227000503473</c:v>
                </c:pt>
                <c:pt idx="965" formatCode="#,##0">
                  <c:v>37583.227000503473</c:v>
                </c:pt>
                <c:pt idx="971" formatCode="#,##0">
                  <c:v>37613.227000503473</c:v>
                </c:pt>
                <c:pt idx="974" formatCode="#,##0">
                  <c:v>37641.427001266478</c:v>
                </c:pt>
                <c:pt idx="977" formatCode="#,##0">
                  <c:v>37732.776999740599</c:v>
                </c:pt>
                <c:pt idx="978" formatCode="#,##0">
                  <c:v>37855.776999740599</c:v>
                </c:pt>
                <c:pt idx="981" formatCode="#,##0">
                  <c:v>38355.776999740599</c:v>
                </c:pt>
                <c:pt idx="985" formatCode="#,##0">
                  <c:v>38370.497000007592</c:v>
                </c:pt>
                <c:pt idx="986" formatCode="#,##0">
                  <c:v>38449.037000923156</c:v>
                </c:pt>
                <c:pt idx="987" formatCode="#,##0">
                  <c:v>38454.037000923156</c:v>
                </c:pt>
                <c:pt idx="989" formatCode="#,##0">
                  <c:v>38464.037000923156</c:v>
                </c:pt>
                <c:pt idx="992" formatCode="#,##0">
                  <c:v>40064.037000923156</c:v>
                </c:pt>
                <c:pt idx="993" formatCode="#,##0">
                  <c:v>40159.037000923156</c:v>
                </c:pt>
                <c:pt idx="994" formatCode="#,##0">
                  <c:v>40241.037000923156</c:v>
                </c:pt>
                <c:pt idx="997" formatCode="#,##0">
                  <c:v>40341.813001899718</c:v>
                </c:pt>
                <c:pt idx="999" formatCode="#,##0">
                  <c:v>40499.712995796202</c:v>
                </c:pt>
                <c:pt idx="1000" formatCode="#,##0">
                  <c:v>40545.792997627213</c:v>
                </c:pt>
                <c:pt idx="1003" formatCode="#,##0">
                  <c:v>40610.792997627213</c:v>
                </c:pt>
                <c:pt idx="1004" formatCode="#,##0">
                  <c:v>40705.792997627213</c:v>
                </c:pt>
                <c:pt idx="1005" formatCode="#,##0">
                  <c:v>44005.792997627213</c:v>
                </c:pt>
                <c:pt idx="1006" formatCode="#,##0">
                  <c:v>44055.792997627213</c:v>
                </c:pt>
                <c:pt idx="1007" formatCode="#,##0">
                  <c:v>44214.192991523683</c:v>
                </c:pt>
                <c:pt idx="1011" formatCode="#,##0">
                  <c:v>44327.192991523683</c:v>
                </c:pt>
                <c:pt idx="1012" formatCode="#,##0">
                  <c:v>44377.192991523683</c:v>
                </c:pt>
                <c:pt idx="1018" formatCode="#,##0">
                  <c:v>44459.192991523683</c:v>
                </c:pt>
                <c:pt idx="1019" formatCode="#,##0">
                  <c:v>44554.192991523683</c:v>
                </c:pt>
                <c:pt idx="1021" formatCode="#,##0">
                  <c:v>44584.192991523683</c:v>
                </c:pt>
                <c:pt idx="1022" formatCode="#,##0">
                  <c:v>44646.192991523683</c:v>
                </c:pt>
                <c:pt idx="1026" formatCode="#,##0">
                  <c:v>44841.462995796202</c:v>
                </c:pt>
                <c:pt idx="1027" formatCode="#,##0">
                  <c:v>44871.482995796236</c:v>
                </c:pt>
                <c:pt idx="1028" formatCode="#,##0">
                  <c:v>44901.502995796203</c:v>
                </c:pt>
                <c:pt idx="1029" formatCode="#,##0">
                  <c:v>44931.522995796193</c:v>
                </c:pt>
                <c:pt idx="1030" formatCode="#,##0">
                  <c:v>44961.542995796211</c:v>
                </c:pt>
                <c:pt idx="1031" formatCode="#,##0">
                  <c:v>44991.562995796201</c:v>
                </c:pt>
                <c:pt idx="1032" formatCode="#,##0">
                  <c:v>45021.582995796212</c:v>
                </c:pt>
                <c:pt idx="1038" formatCode="#,##0">
                  <c:v>45122.358996772789</c:v>
                </c:pt>
                <c:pt idx="1039" formatCode="#,##0">
                  <c:v>45148.358996772789</c:v>
                </c:pt>
                <c:pt idx="1050" formatCode="#,##0">
                  <c:v>45160.358996772789</c:v>
                </c:pt>
                <c:pt idx="1051" formatCode="#,##0">
                  <c:v>45255.358996772789</c:v>
                </c:pt>
                <c:pt idx="1052" formatCode="#,##0">
                  <c:v>45269.358996772789</c:v>
                </c:pt>
                <c:pt idx="1053" formatCode="#,##0">
                  <c:v>45569.358996772789</c:v>
                </c:pt>
                <c:pt idx="1060" formatCode="#,##0">
                  <c:v>45644.358996772789</c:v>
                </c:pt>
                <c:pt idx="1062" formatCode="#,##0">
                  <c:v>45744.358996772789</c:v>
                </c:pt>
                <c:pt idx="1067" formatCode="#,##0">
                  <c:v>45789.358996772789</c:v>
                </c:pt>
                <c:pt idx="1068" formatCode="#,##0">
                  <c:v>45830.743996772726</c:v>
                </c:pt>
                <c:pt idx="1076" formatCode="#,##0">
                  <c:v>45856.743996772726</c:v>
                </c:pt>
                <c:pt idx="1087" formatCode="#,##0">
                  <c:v>45920.793999824506</c:v>
                </c:pt>
                <c:pt idx="1089" formatCode="#,##0">
                  <c:v>45995.793999824506</c:v>
                </c:pt>
                <c:pt idx="1090" formatCode="#,##0">
                  <c:v>46090.793999824506</c:v>
                </c:pt>
                <c:pt idx="1098" formatCode="#,##0">
                  <c:v>46175.793999824506</c:v>
                </c:pt>
                <c:pt idx="1099" formatCode="#,##0">
                  <c:v>46205.793999824506</c:v>
                </c:pt>
                <c:pt idx="1102" formatCode="#,##0">
                  <c:v>46404.243996772726</c:v>
                </c:pt>
                <c:pt idx="1103" formatCode="#,##0">
                  <c:v>46465.243996772726</c:v>
                </c:pt>
                <c:pt idx="1104" formatCode="#,##0">
                  <c:v>46506.90399662016</c:v>
                </c:pt>
                <c:pt idx="1109" formatCode="#,##0">
                  <c:v>46654.90399662016</c:v>
                </c:pt>
                <c:pt idx="1114" formatCode="#,##0">
                  <c:v>46736.90399662016</c:v>
                </c:pt>
                <c:pt idx="1115" formatCode="#,##0">
                  <c:v>46750.503997001593</c:v>
                </c:pt>
                <c:pt idx="1117" formatCode="#,##0">
                  <c:v>46765.503997001593</c:v>
                </c:pt>
                <c:pt idx="1119" formatCode="#,##0">
                  <c:v>46829.903998527509</c:v>
                </c:pt>
                <c:pt idx="1120" formatCode="#,##0">
                  <c:v>46895.783995780926</c:v>
                </c:pt>
                <c:pt idx="1127" formatCode="#,##0">
                  <c:v>47007.783995780926</c:v>
                </c:pt>
                <c:pt idx="1135" formatCode="#,##0">
                  <c:v>47067.783995780926</c:v>
                </c:pt>
                <c:pt idx="1137" formatCode="#,##0">
                  <c:v>47149.783995780926</c:v>
                </c:pt>
                <c:pt idx="1139" formatCode="#,##0">
                  <c:v>47244.783995780926</c:v>
                </c:pt>
                <c:pt idx="1140" formatCode="#,##0">
                  <c:v>47259.503996047963</c:v>
                </c:pt>
                <c:pt idx="1141" formatCode="#,##0">
                  <c:v>47283.423996124235</c:v>
                </c:pt>
                <c:pt idx="1147" formatCode="#,##0">
                  <c:v>47371.423996124235</c:v>
                </c:pt>
                <c:pt idx="1153" formatCode="#,##0">
                  <c:v>47394.423996124235</c:v>
                </c:pt>
                <c:pt idx="1156" formatCode="#,##0">
                  <c:v>47487.223999176007</c:v>
                </c:pt>
                <c:pt idx="1159" formatCode="#,##0">
                  <c:v>47687.223999176007</c:v>
                </c:pt>
                <c:pt idx="1165" formatCode="#,##0">
                  <c:v>47829.223999176007</c:v>
                </c:pt>
                <c:pt idx="1166" formatCode="#,##0">
                  <c:v>47915.223999176007</c:v>
                </c:pt>
                <c:pt idx="1167" formatCode="#,##0">
                  <c:v>47998.223999176007</c:v>
                </c:pt>
                <c:pt idx="1169" formatCode="#,##0">
                  <c:v>48140.223999176007</c:v>
                </c:pt>
                <c:pt idx="1174" formatCode="#,##0">
                  <c:v>48150.223999176007</c:v>
                </c:pt>
                <c:pt idx="1176" formatCode="#,##0">
                  <c:v>48426.223999176007</c:v>
                </c:pt>
                <c:pt idx="1182" formatCode="#,##0">
                  <c:v>48441.923999176011</c:v>
                </c:pt>
                <c:pt idx="1183" formatCode="#,##0">
                  <c:v>48471.923999176011</c:v>
                </c:pt>
                <c:pt idx="1185" formatCode="#,##0">
                  <c:v>48732.05400405886</c:v>
                </c:pt>
                <c:pt idx="1187" formatCode="#,##0">
                  <c:v>48794.05400405886</c:v>
                </c:pt>
                <c:pt idx="1188" formatCode="#,##0">
                  <c:v>48894.05400405886</c:v>
                </c:pt>
                <c:pt idx="1189" formatCode="#,##0">
                  <c:v>48994.05400405886</c:v>
                </c:pt>
                <c:pt idx="1190" formatCode="#,##0">
                  <c:v>49337.05400405886</c:v>
                </c:pt>
                <c:pt idx="1197" formatCode="#,##0">
                  <c:v>49387.05400405886</c:v>
                </c:pt>
                <c:pt idx="1198" formatCode="#,##0">
                  <c:v>49462.05400405886</c:v>
                </c:pt>
                <c:pt idx="1203" formatCode="#,##0">
                  <c:v>49547.05400405886</c:v>
                </c:pt>
                <c:pt idx="1212" formatCode="#,##0">
                  <c:v>49573.05400405886</c:v>
                </c:pt>
                <c:pt idx="1213" formatCode="#,##0">
                  <c:v>50071.453997955301</c:v>
                </c:pt>
                <c:pt idx="1218" formatCode="#,##0">
                  <c:v>50428.453997955301</c:v>
                </c:pt>
                <c:pt idx="1219" formatCode="#,##0">
                  <c:v>50454.953997955301</c:v>
                </c:pt>
                <c:pt idx="1233" formatCode="#,##0">
                  <c:v>50466.953997955301</c:v>
                </c:pt>
                <c:pt idx="1236" formatCode="#,##0">
                  <c:v>50570.453997955301</c:v>
                </c:pt>
                <c:pt idx="1240" formatCode="#,##0">
                  <c:v>50652.453997955301</c:v>
                </c:pt>
                <c:pt idx="1241" formatCode="#,##0">
                  <c:v>50862.453997955301</c:v>
                </c:pt>
                <c:pt idx="1247" formatCode="#,##0">
                  <c:v>51362.453997955301</c:v>
                </c:pt>
                <c:pt idx="1256" formatCode="#,##0">
                  <c:v>51437.453997955301</c:v>
                </c:pt>
                <c:pt idx="1257" formatCode="#,##0">
                  <c:v>51554.754001007059</c:v>
                </c:pt>
                <c:pt idx="1258" formatCode="#,##0">
                  <c:v>51567.564001426683</c:v>
                </c:pt>
                <c:pt idx="1259" formatCode="#,##0">
                  <c:v>51667.564001426683</c:v>
                </c:pt>
                <c:pt idx="1271" formatCode="#,##0">
                  <c:v>52054.764001426673</c:v>
                </c:pt>
                <c:pt idx="1278" formatCode="#,##0">
                  <c:v>52354.764001426673</c:v>
                </c:pt>
                <c:pt idx="1282" formatCode="#,##0">
                  <c:v>52372.064001426683</c:v>
                </c:pt>
                <c:pt idx="1286" formatCode="#,##0">
                  <c:v>52395.584001884439</c:v>
                </c:pt>
                <c:pt idx="1287" formatCode="#,##0">
                  <c:v>52524.214006767215</c:v>
                </c:pt>
                <c:pt idx="1298" formatCode="#,##0">
                  <c:v>52535.314007148794</c:v>
                </c:pt>
                <c:pt idx="1299" formatCode="#,##0">
                  <c:v>52546.714007148759</c:v>
                </c:pt>
                <c:pt idx="1302" formatCode="#,##0">
                  <c:v>52580.914007148785</c:v>
                </c:pt>
                <c:pt idx="1311" formatCode="#,##0">
                  <c:v>52582.864007148761</c:v>
                </c:pt>
                <c:pt idx="1314" formatCode="#,##0">
                  <c:v>52677.864007148761</c:v>
                </c:pt>
                <c:pt idx="1319" formatCode="#,##0">
                  <c:v>52737.864007148761</c:v>
                </c:pt>
                <c:pt idx="1323" formatCode="#,##0">
                  <c:v>53205.864007148761</c:v>
                </c:pt>
                <c:pt idx="1336" formatCode="#,##0">
                  <c:v>53265.864007148761</c:v>
                </c:pt>
                <c:pt idx="1337" formatCode="#,##0">
                  <c:v>53385.864007148761</c:v>
                </c:pt>
                <c:pt idx="1339" formatCode="#,##0">
                  <c:v>53448.864007148761</c:v>
                </c:pt>
                <c:pt idx="1341" formatCode="#,##0">
                  <c:v>53451.864007148761</c:v>
                </c:pt>
                <c:pt idx="1345" formatCode="#,##0">
                  <c:v>53470.344006690997</c:v>
                </c:pt>
                <c:pt idx="1364" formatCode="#,##0">
                  <c:v>53539.644009742711</c:v>
                </c:pt>
                <c:pt idx="1365" formatCode="#,##0">
                  <c:v>53569.044009361234</c:v>
                </c:pt>
                <c:pt idx="1366" formatCode="#,##0">
                  <c:v>53869.044009361234</c:v>
                </c:pt>
                <c:pt idx="1369" formatCode="#,##0">
                  <c:v>54059.044009361234</c:v>
                </c:pt>
                <c:pt idx="1391" formatCode="#,##0">
                  <c:v>54103.144007835355</c:v>
                </c:pt>
                <c:pt idx="1392" formatCode="#,##0">
                  <c:v>54147.244006309491</c:v>
                </c:pt>
                <c:pt idx="1393" formatCode="#,##0">
                  <c:v>54191.344004783605</c:v>
                </c:pt>
                <c:pt idx="1394" formatCode="#,##0">
                  <c:v>54235.444003257733</c:v>
                </c:pt>
                <c:pt idx="1395" formatCode="#,##0">
                  <c:v>54327.844004783605</c:v>
                </c:pt>
                <c:pt idx="1396" formatCode="#,##0">
                  <c:v>54366.844004783605</c:v>
                </c:pt>
                <c:pt idx="1397" formatCode="#,##0">
                  <c:v>54516.844004783605</c:v>
                </c:pt>
                <c:pt idx="1402" formatCode="#,##0">
                  <c:v>54537.844004783605</c:v>
                </c:pt>
                <c:pt idx="1403" formatCode="#,##0">
                  <c:v>54585.684004936193</c:v>
                </c:pt>
                <c:pt idx="1404" formatCode="#,##0">
                  <c:v>54617.684004936193</c:v>
                </c:pt>
                <c:pt idx="1405" formatCode="#,##0">
                  <c:v>54767.684004936193</c:v>
                </c:pt>
                <c:pt idx="1406" formatCode="#,##0">
                  <c:v>55029.134017143231</c:v>
                </c:pt>
                <c:pt idx="1422" formatCode="#,##0">
                  <c:v>55404.134017143231</c:v>
                </c:pt>
                <c:pt idx="1423" formatCode="#,##0">
                  <c:v>55416.134017143231</c:v>
                </c:pt>
                <c:pt idx="1433" formatCode="#,##0">
                  <c:v>55901.134017143231</c:v>
                </c:pt>
                <c:pt idx="1434" formatCode="#,##0">
                  <c:v>55980.094016227697</c:v>
                </c:pt>
                <c:pt idx="1450" formatCode="#,##0">
                  <c:v>55997.734015617309</c:v>
                </c:pt>
                <c:pt idx="1451" formatCode="#,##0">
                  <c:v>56025.454014930699</c:v>
                </c:pt>
                <c:pt idx="1452" formatCode="#,##0">
                  <c:v>56059.474015388529</c:v>
                </c:pt>
                <c:pt idx="1453" formatCode="#,##0">
                  <c:v>56099.614014778155</c:v>
                </c:pt>
                <c:pt idx="1454" formatCode="#,##0">
                  <c:v>56155.054013404893</c:v>
                </c:pt>
                <c:pt idx="1455" formatCode="#,##0">
                  <c:v>56244.094014320348</c:v>
                </c:pt>
                <c:pt idx="1456" formatCode="#,##0">
                  <c:v>56556.22401920316</c:v>
                </c:pt>
                <c:pt idx="1457" formatCode="#,##0">
                  <c:v>56781.22401920316</c:v>
                </c:pt>
                <c:pt idx="1458" formatCode="#,##0">
                  <c:v>56786.22401920316</c:v>
                </c:pt>
                <c:pt idx="1485" formatCode="#,##0">
                  <c:v>56976.22401920316</c:v>
                </c:pt>
                <c:pt idx="1486" formatCode="#,##0">
                  <c:v>56989.124018821676</c:v>
                </c:pt>
                <c:pt idx="1487" formatCode="#,##0">
                  <c:v>57039.124018821676</c:v>
                </c:pt>
                <c:pt idx="1495" formatCode="#,##0">
                  <c:v>57078.124018821676</c:v>
                </c:pt>
                <c:pt idx="1498" formatCode="#,##0">
                  <c:v>57113.124018821676</c:v>
                </c:pt>
                <c:pt idx="1499" formatCode="#,##0">
                  <c:v>57143.124018821676</c:v>
                </c:pt>
                <c:pt idx="1500" formatCode="#,##0">
                  <c:v>57164.784018669103</c:v>
                </c:pt>
                <c:pt idx="1524" formatCode="#,##0">
                  <c:v>57198.82401958463</c:v>
                </c:pt>
                <c:pt idx="1525" formatCode="#,##0">
                  <c:v>57272.744017753583</c:v>
                </c:pt>
                <c:pt idx="1534" formatCode="#,##0">
                  <c:v>58772.744017753583</c:v>
                </c:pt>
                <c:pt idx="1555" formatCode="#,##0">
                  <c:v>58801.744017753583</c:v>
                </c:pt>
                <c:pt idx="1556" formatCode="#,##0">
                  <c:v>58876.744017753583</c:v>
                </c:pt>
                <c:pt idx="1563" formatCode="#,##0">
                  <c:v>58902.744017753583</c:v>
                </c:pt>
                <c:pt idx="1574" formatCode="#,##0">
                  <c:v>58984.744017753583</c:v>
                </c:pt>
                <c:pt idx="1587" formatCode="#,##0">
                  <c:v>59062.744017753583</c:v>
                </c:pt>
                <c:pt idx="1610" formatCode="#,##0">
                  <c:v>62062.744017753583</c:v>
                </c:pt>
                <c:pt idx="1611" formatCode="#,##0">
                  <c:v>62252.744017753583</c:v>
                </c:pt>
                <c:pt idx="1612" formatCode="#,##0">
                  <c:v>62477.744017753583</c:v>
                </c:pt>
                <c:pt idx="1617" formatCode="#,##0">
                  <c:v>62577.744017753583</c:v>
                </c:pt>
                <c:pt idx="1638" formatCode="#,##0">
                  <c:v>62632.744017753583</c:v>
                </c:pt>
                <c:pt idx="1639" formatCode="#,##0">
                  <c:v>62727.744017753583</c:v>
                </c:pt>
                <c:pt idx="1643" formatCode="#,##0">
                  <c:v>62802.744017753583</c:v>
                </c:pt>
                <c:pt idx="1649" formatCode="#,##0">
                  <c:v>62862.744017753583</c:v>
                </c:pt>
                <c:pt idx="1661" formatCode="#,##0">
                  <c:v>62962.744017753583</c:v>
                </c:pt>
                <c:pt idx="1662" formatCode="#,##0">
                  <c:v>63137.744017753583</c:v>
                </c:pt>
                <c:pt idx="1663" formatCode="#,##0">
                  <c:v>63335.744017753583</c:v>
                </c:pt>
                <c:pt idx="1670" formatCode="#,##0">
                  <c:v>63400.704016838048</c:v>
                </c:pt>
                <c:pt idx="1671" formatCode="#,##0">
                  <c:v>63432.904017601002</c:v>
                </c:pt>
                <c:pt idx="1676" formatCode="#,##0">
                  <c:v>63692.904017601002</c:v>
                </c:pt>
                <c:pt idx="1677" formatCode="#,##0">
                  <c:v>63930.10401454923</c:v>
                </c:pt>
                <c:pt idx="1688" formatCode="#,##0">
                  <c:v>63960.10401454923</c:v>
                </c:pt>
                <c:pt idx="1689" formatCode="#,##0">
                  <c:v>64042.10401454923</c:v>
                </c:pt>
                <c:pt idx="1690" formatCode="#,##0">
                  <c:v>64257.10401454923</c:v>
                </c:pt>
                <c:pt idx="1691" formatCode="#,##0">
                  <c:v>64342.10401454923</c:v>
                </c:pt>
                <c:pt idx="1692" formatCode="#,##0">
                  <c:v>64702.10401454923</c:v>
                </c:pt>
                <c:pt idx="1694" formatCode="#,##0">
                  <c:v>64716.10401454923</c:v>
                </c:pt>
                <c:pt idx="1695" formatCode="#,##0">
                  <c:v>64750.40401378629</c:v>
                </c:pt>
                <c:pt idx="1696" formatCode="#,##0">
                  <c:v>64770.87901416776</c:v>
                </c:pt>
                <c:pt idx="1698" formatCode="#,##0">
                  <c:v>64921.87901416776</c:v>
                </c:pt>
                <c:pt idx="1700" formatCode="#,##0">
                  <c:v>65071.87901416776</c:v>
                </c:pt>
                <c:pt idx="1701" formatCode="#,##0">
                  <c:v>65275.719010505607</c:v>
                </c:pt>
                <c:pt idx="1702" formatCode="#,##0">
                  <c:v>65301.719010505607</c:v>
                </c:pt>
                <c:pt idx="1718" formatCode="#,##0">
                  <c:v>65331.719010505607</c:v>
                </c:pt>
                <c:pt idx="1729" formatCode="#,##0">
                  <c:v>65371.219010505607</c:v>
                </c:pt>
                <c:pt idx="1730" formatCode="#,##0">
                  <c:v>65410.719010505607</c:v>
                </c:pt>
                <c:pt idx="1733" formatCode="#,##0">
                  <c:v>65692.319016609166</c:v>
                </c:pt>
                <c:pt idx="1734" formatCode="#,##0">
                  <c:v>65747.30901828772</c:v>
                </c:pt>
                <c:pt idx="1735" formatCode="#,##0">
                  <c:v>65804.119019660924</c:v>
                </c:pt>
                <c:pt idx="1736" formatCode="#,##0">
                  <c:v>65861.239018592823</c:v>
                </c:pt>
                <c:pt idx="1737" formatCode="#,##0">
                  <c:v>65989.809025917057</c:v>
                </c:pt>
                <c:pt idx="1738" formatCode="#,##0">
                  <c:v>66108.329022560196</c:v>
                </c:pt>
                <c:pt idx="1739" formatCode="#,##0">
                  <c:v>66120.289022598372</c:v>
                </c:pt>
                <c:pt idx="1743" formatCode="#,##0">
                  <c:v>66144.289022598372</c:v>
                </c:pt>
                <c:pt idx="1758" formatCode="#,##0">
                  <c:v>66221.289022598372</c:v>
                </c:pt>
                <c:pt idx="1759" formatCode="#,##0">
                  <c:v>66361.289022598372</c:v>
                </c:pt>
                <c:pt idx="1760" formatCode="#,##0">
                  <c:v>66779.789022598372</c:v>
                </c:pt>
                <c:pt idx="1761" formatCode="#,##0">
                  <c:v>66883.429021987991</c:v>
                </c:pt>
                <c:pt idx="1762" formatCode="#,##0">
                  <c:v>66958.429021987991</c:v>
                </c:pt>
                <c:pt idx="1763" formatCode="#,##0">
                  <c:v>67093.429021987991</c:v>
                </c:pt>
                <c:pt idx="1764" formatCode="#,##0">
                  <c:v>67293.429021987991</c:v>
                </c:pt>
                <c:pt idx="1772" formatCode="#,##0">
                  <c:v>69043.429021987991</c:v>
                </c:pt>
                <c:pt idx="1773" formatCode="#,##0">
                  <c:v>69071.864021453832</c:v>
                </c:pt>
                <c:pt idx="1785" formatCode="#,##0">
                  <c:v>69206.364021453832</c:v>
                </c:pt>
                <c:pt idx="1786" formatCode="#,##0">
                  <c:v>69267.964019927938</c:v>
                </c:pt>
                <c:pt idx="1787" formatCode="#,##0">
                  <c:v>69327.964019927938</c:v>
                </c:pt>
                <c:pt idx="1793" formatCode="#,##0">
                  <c:v>69607.964019927938</c:v>
                </c:pt>
                <c:pt idx="1794" formatCode="#,##0">
                  <c:v>69707.964019927938</c:v>
                </c:pt>
                <c:pt idx="1795" formatCode="#,##0">
                  <c:v>69807.964019927938</c:v>
                </c:pt>
                <c:pt idx="1798" formatCode="#,##0">
                  <c:v>69875.964019927938</c:v>
                </c:pt>
                <c:pt idx="1802" formatCode="#,##0">
                  <c:v>71475.964019927938</c:v>
                </c:pt>
                <c:pt idx="1808" formatCode="#,##0">
                  <c:v>71492.964019927938</c:v>
                </c:pt>
                <c:pt idx="1809" formatCode="#,##0">
                  <c:v>71742.964019927938</c:v>
                </c:pt>
                <c:pt idx="1818" formatCode="#,##0">
                  <c:v>71802.964019927938</c:v>
                </c:pt>
                <c:pt idx="1819" formatCode="#,##0">
                  <c:v>71816.964019927938</c:v>
                </c:pt>
                <c:pt idx="1820" formatCode="#,##0">
                  <c:v>71845.624019775423</c:v>
                </c:pt>
                <c:pt idx="1827" formatCode="#,##0">
                  <c:v>71860.624019775423</c:v>
                </c:pt>
                <c:pt idx="1828" formatCode="#,##0">
                  <c:v>71875.624019775423</c:v>
                </c:pt>
                <c:pt idx="1829" formatCode="#,##0">
                  <c:v>71915.624019775423</c:v>
                </c:pt>
                <c:pt idx="1830" formatCode="#,##0">
                  <c:v>71959.624019775423</c:v>
                </c:pt>
                <c:pt idx="1832" formatCode="#,##0">
                  <c:v>72159.624019775423</c:v>
                </c:pt>
                <c:pt idx="1833" formatCode="#,##0">
                  <c:v>72310.624019775423</c:v>
                </c:pt>
                <c:pt idx="1864" formatCode="#,##0">
                  <c:v>72500.624019775423</c:v>
                </c:pt>
                <c:pt idx="1868" formatCode="#,##0">
                  <c:v>72596.624019775423</c:v>
                </c:pt>
                <c:pt idx="1869" formatCode="#,##0">
                  <c:v>72614.619019775404</c:v>
                </c:pt>
                <c:pt idx="1870" formatCode="#,##0">
                  <c:v>72709.619019775404</c:v>
                </c:pt>
                <c:pt idx="1873" formatCode="#,##0">
                  <c:v>73209.619019775404</c:v>
                </c:pt>
                <c:pt idx="1874" formatCode="#,##0">
                  <c:v>73236.119019775404</c:v>
                </c:pt>
                <c:pt idx="1878" formatCode="#,##0">
                  <c:v>73460.119019775404</c:v>
                </c:pt>
                <c:pt idx="1879" formatCode="#,##0">
                  <c:v>73660.119019775404</c:v>
                </c:pt>
                <c:pt idx="1886" formatCode="#,##0">
                  <c:v>73711.07901885992</c:v>
                </c:pt>
                <c:pt idx="1888" formatCode="#,##0">
                  <c:v>74951.07901885992</c:v>
                </c:pt>
                <c:pt idx="1892" formatCode="#,##0">
                  <c:v>75117.399026184139</c:v>
                </c:pt>
                <c:pt idx="1893" formatCode="#,##0">
                  <c:v>75523.959023742646</c:v>
                </c:pt>
                <c:pt idx="1896" formatCode="#,##0">
                  <c:v>75605.229020385857</c:v>
                </c:pt>
                <c:pt idx="1905" formatCode="#,##0">
                  <c:v>76436.828995971664</c:v>
                </c:pt>
                <c:pt idx="1906" formatCode="#,##0">
                  <c:v>76550.788995056108</c:v>
                </c:pt>
                <c:pt idx="1912" formatCode="#,##0">
                  <c:v>78050.788995056108</c:v>
                </c:pt>
                <c:pt idx="1917" formatCode="#,##0">
                  <c:v>79050.788995056108</c:v>
                </c:pt>
                <c:pt idx="1920" formatCode="#,##0">
                  <c:v>79400.788995056108</c:v>
                </c:pt>
                <c:pt idx="1921" formatCode="#,##0">
                  <c:v>79430.788995056108</c:v>
                </c:pt>
                <c:pt idx="1924" formatCode="#,##0">
                  <c:v>79513.788995056108</c:v>
                </c:pt>
                <c:pt idx="1928" formatCode="#,##0">
                  <c:v>79863.788995056108</c:v>
                </c:pt>
                <c:pt idx="1929" formatCode="#,##0">
                  <c:v>79902.888993530287</c:v>
                </c:pt>
                <c:pt idx="1930" formatCode="#,##0">
                  <c:v>85902.888993530287</c:v>
                </c:pt>
                <c:pt idx="1931" formatCode="#,##0">
                  <c:v>85925.688993530319</c:v>
                </c:pt>
                <c:pt idx="1944" formatCode="#,##0">
                  <c:v>86120.688993530319</c:v>
                </c:pt>
                <c:pt idx="1945" formatCode="#,##0">
                  <c:v>86186.688993530319</c:v>
                </c:pt>
                <c:pt idx="1946" formatCode="#,##0">
                  <c:v>86216.688993530319</c:v>
                </c:pt>
                <c:pt idx="1947" formatCode="#,##0">
                  <c:v>86228.468993263145</c:v>
                </c:pt>
                <c:pt idx="1948" formatCode="#,##0">
                  <c:v>86243.468993263145</c:v>
                </c:pt>
                <c:pt idx="1953" formatCode="#,##0">
                  <c:v>86443.468993263145</c:v>
                </c:pt>
                <c:pt idx="1954" formatCode="#,##0">
                  <c:v>86446.768993263147</c:v>
                </c:pt>
                <c:pt idx="1955" formatCode="#,##0">
                  <c:v>86636.768993263147</c:v>
                </c:pt>
                <c:pt idx="1964" formatCode="#,##0">
                  <c:v>86671.328994636526</c:v>
                </c:pt>
                <c:pt idx="1965" formatCode="#,##0">
                  <c:v>86738.538993720969</c:v>
                </c:pt>
                <c:pt idx="1975" formatCode="#,##0">
                  <c:v>86757.258993034353</c:v>
                </c:pt>
                <c:pt idx="1979" formatCode="#,##0">
                  <c:v>86839.258993034353</c:v>
                </c:pt>
                <c:pt idx="1981" formatCode="#,##0">
                  <c:v>86880.258993034353</c:v>
                </c:pt>
                <c:pt idx="1988" formatCode="#,##0">
                  <c:v>86991.908994560217</c:v>
                </c:pt>
                <c:pt idx="1995" formatCode="#,##0">
                  <c:v>87024.568994407629</c:v>
                </c:pt>
                <c:pt idx="2004" formatCode="#,##0">
                  <c:v>87609.568994407629</c:v>
                </c:pt>
                <c:pt idx="2005" formatCode="#,##0">
                  <c:v>87632.368994407632</c:v>
                </c:pt>
                <c:pt idx="2010" formatCode="#,##0">
                  <c:v>88632.368994407632</c:v>
                </c:pt>
                <c:pt idx="2011" formatCode="#,##0">
                  <c:v>88714.368994407632</c:v>
                </c:pt>
                <c:pt idx="2012" formatCode="#,##0">
                  <c:v>88775.808993034356</c:v>
                </c:pt>
                <c:pt idx="2026" formatCode="#,##0">
                  <c:v>89075.808993034356</c:v>
                </c:pt>
                <c:pt idx="2032" formatCode="#,##0">
                  <c:v>89300.808993034356</c:v>
                </c:pt>
                <c:pt idx="2036" formatCode="#,##0">
                  <c:v>90300.808993034356</c:v>
                </c:pt>
                <c:pt idx="2037" formatCode="#,##0">
                  <c:v>91300.808993034356</c:v>
                </c:pt>
                <c:pt idx="2038" formatCode="#,##0">
                  <c:v>91420.808993034356</c:v>
                </c:pt>
                <c:pt idx="2039" formatCode="#,##0">
                  <c:v>91462.808993034356</c:v>
                </c:pt>
                <c:pt idx="2047" formatCode="#,##0">
                  <c:v>91562.808993034356</c:v>
                </c:pt>
                <c:pt idx="2048" formatCode="#,##0">
                  <c:v>91794.808993034356</c:v>
                </c:pt>
                <c:pt idx="2054" formatCode="#,##0">
                  <c:v>91915.208993034335</c:v>
                </c:pt>
                <c:pt idx="2055" formatCode="#,##0">
                  <c:v>91975.208993034335</c:v>
                </c:pt>
                <c:pt idx="2056" formatCode="#,##0">
                  <c:v>92095.208993034335</c:v>
                </c:pt>
                <c:pt idx="2065" formatCode="#,##0">
                  <c:v>92234.438988761874</c:v>
                </c:pt>
                <c:pt idx="2067" formatCode="#,##0">
                  <c:v>92329.438988761874</c:v>
                </c:pt>
                <c:pt idx="2068" formatCode="#,##0">
                  <c:v>92361.838990287753</c:v>
                </c:pt>
                <c:pt idx="2069" formatCode="#,##0">
                  <c:v>92509.038987235996</c:v>
                </c:pt>
                <c:pt idx="2076" formatCode="#,##0">
                  <c:v>92523.738987235993</c:v>
                </c:pt>
                <c:pt idx="2080" formatCode="#,##0">
                  <c:v>92665.738987235993</c:v>
                </c:pt>
                <c:pt idx="2087" formatCode="#,##0">
                  <c:v>92877.738987235993</c:v>
                </c:pt>
                <c:pt idx="2088" formatCode="#,##0">
                  <c:v>93089.738987235993</c:v>
                </c:pt>
                <c:pt idx="2094" formatCode="#,##0">
                  <c:v>93106.893987922507</c:v>
                </c:pt>
                <c:pt idx="2110" formatCode="#,##0">
                  <c:v>93119.893987922507</c:v>
                </c:pt>
                <c:pt idx="2111" formatCode="#,##0">
                  <c:v>93419.893987922507</c:v>
                </c:pt>
                <c:pt idx="2116" formatCode="#,##0">
                  <c:v>94919.893987922507</c:v>
                </c:pt>
                <c:pt idx="2120" formatCode="#,##0">
                  <c:v>96919.893987922507</c:v>
                </c:pt>
                <c:pt idx="2121" formatCode="#,##0">
                  <c:v>97014.893987922507</c:v>
                </c:pt>
                <c:pt idx="2124" formatCode="#,##0">
                  <c:v>97030.493988304108</c:v>
                </c:pt>
                <c:pt idx="2131" formatCode="#,##0">
                  <c:v>98030.493988304108</c:v>
                </c:pt>
                <c:pt idx="2132" formatCode="#,##0">
                  <c:v>99030.493988304108</c:v>
                </c:pt>
                <c:pt idx="2133" formatCode="#,##0">
                  <c:v>100030.49398830411</c:v>
                </c:pt>
                <c:pt idx="2134" formatCode="#,##0">
                  <c:v>100185.49398830411</c:v>
                </c:pt>
                <c:pt idx="2135" formatCode="#,##0">
                  <c:v>100232.49398830411</c:v>
                </c:pt>
                <c:pt idx="2136" formatCode="#,##0">
                  <c:v>100279.49398830411</c:v>
                </c:pt>
                <c:pt idx="2137" formatCode="#,##0">
                  <c:v>100354.49398830411</c:v>
                </c:pt>
                <c:pt idx="2138" formatCode="#,##0">
                  <c:v>100369.49398830411</c:v>
                </c:pt>
                <c:pt idx="2145" formatCode="#,##0">
                  <c:v>100619.49398830411</c:v>
                </c:pt>
                <c:pt idx="2155" formatCode="#,##0">
                  <c:v>100624.49398830411</c:v>
                </c:pt>
                <c:pt idx="2156" formatCode="#,##0">
                  <c:v>100689.29399135587</c:v>
                </c:pt>
                <c:pt idx="2161" formatCode="#,##0">
                  <c:v>100715.29399135587</c:v>
                </c:pt>
                <c:pt idx="2173" formatCode="#,##0">
                  <c:v>101715.29399135587</c:v>
                </c:pt>
                <c:pt idx="2174" formatCode="#,##0">
                  <c:v>101745.29399135587</c:v>
                </c:pt>
                <c:pt idx="2179" formatCode="#,##0">
                  <c:v>101760.29399135587</c:v>
                </c:pt>
                <c:pt idx="2182" formatCode="#,##0">
                  <c:v>103760.29399135587</c:v>
                </c:pt>
                <c:pt idx="2183" formatCode="#,##0">
                  <c:v>105560.29399135587</c:v>
                </c:pt>
                <c:pt idx="2199" formatCode="#,##0">
                  <c:v>105573.03399112688</c:v>
                </c:pt>
                <c:pt idx="2202" formatCode="#,##0">
                  <c:v>105737.03399112688</c:v>
                </c:pt>
                <c:pt idx="2203" formatCode="#,##0">
                  <c:v>105763.03399112688</c:v>
                </c:pt>
              </c:numCache>
            </c:numRef>
          </c:val>
        </c:ser>
        <c:marker val="1"/>
        <c:axId val="66632704"/>
        <c:axId val="66646784"/>
      </c:lineChart>
      <c:catAx>
        <c:axId val="66632704"/>
        <c:scaling>
          <c:orientation val="minMax"/>
        </c:scaling>
        <c:axPos val="b"/>
        <c:tickLblPos val="nextTo"/>
        <c:crossAx val="66646784"/>
        <c:crosses val="autoZero"/>
        <c:auto val="1"/>
        <c:lblAlgn val="ctr"/>
        <c:lblOffset val="100"/>
      </c:catAx>
      <c:valAx>
        <c:axId val="66646784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632704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'Table 4.23'!$K$6</c:f>
              <c:strCache>
                <c:ptCount val="1"/>
                <c:pt idx="0">
                  <c:v>Applied</c:v>
                </c:pt>
              </c:strCache>
            </c:strRef>
          </c:tx>
          <c:marker>
            <c:symbol val="none"/>
          </c:marker>
          <c:cat>
            <c:numRef>
              <c:f>'Table 4.23'!$J$7:$J$10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4.23'!$K$7:$K$10</c:f>
              <c:numCache>
                <c:formatCode>#,##0</c:formatCode>
                <c:ptCount val="4"/>
                <c:pt idx="0">
                  <c:v>69779.580014877327</c:v>
                </c:pt>
                <c:pt idx="1">
                  <c:v>248977.74400379168</c:v>
                </c:pt>
                <c:pt idx="2">
                  <c:v>756527.12502202042</c:v>
                </c:pt>
                <c:pt idx="3">
                  <c:v>1010364.3769279966</c:v>
                </c:pt>
              </c:numCache>
            </c:numRef>
          </c:val>
        </c:ser>
        <c:ser>
          <c:idx val="1"/>
          <c:order val="1"/>
          <c:tx>
            <c:strRef>
              <c:f>'Table 4.23'!$L$6</c:f>
              <c:strCache>
                <c:ptCount val="1"/>
                <c:pt idx="0">
                  <c:v>Authorized</c:v>
                </c:pt>
              </c:strCache>
            </c:strRef>
          </c:tx>
          <c:marker>
            <c:symbol val="none"/>
          </c:marker>
          <c:cat>
            <c:numRef>
              <c:f>'Table 4.23'!$J$7:$J$10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'Table 4.23'!$L$7:$L$10</c:f>
              <c:numCache>
                <c:formatCode>#,##0</c:formatCode>
                <c:ptCount val="4"/>
                <c:pt idx="0">
                  <c:v>6916.0000012207038</c:v>
                </c:pt>
                <c:pt idx="1">
                  <c:v>28120.57100131988</c:v>
                </c:pt>
                <c:pt idx="2">
                  <c:v>71475.964019927938</c:v>
                </c:pt>
                <c:pt idx="3">
                  <c:v>106003.69598606108</c:v>
                </c:pt>
              </c:numCache>
            </c:numRef>
          </c:val>
        </c:ser>
        <c:marker val="1"/>
        <c:axId val="66740992"/>
        <c:axId val="66742528"/>
      </c:lineChart>
      <c:catAx>
        <c:axId val="667409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742528"/>
        <c:crosses val="autoZero"/>
        <c:auto val="1"/>
        <c:lblAlgn val="ctr"/>
        <c:lblOffset val="100"/>
      </c:catAx>
      <c:valAx>
        <c:axId val="6674252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740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NSTAR!$K$5</c:f>
              <c:strCache>
                <c:ptCount val="1"/>
                <c:pt idx="0">
                  <c:v>Applied</c:v>
                </c:pt>
              </c:strCache>
            </c:strRef>
          </c:tx>
          <c:marker>
            <c:symbol val="none"/>
          </c:marker>
          <c:cat>
            <c:numRef>
              <c:f>NSTAR!$J$6:$J$9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NSTAR!$K$6:$K$9</c:f>
              <c:numCache>
                <c:formatCode>#,##0</c:formatCode>
                <c:ptCount val="4"/>
                <c:pt idx="0">
                  <c:v>40241.150014877319</c:v>
                </c:pt>
                <c:pt idx="1">
                  <c:v>147465.09900379163</c:v>
                </c:pt>
                <c:pt idx="2">
                  <c:v>316272.41002202063</c:v>
                </c:pt>
                <c:pt idx="3">
                  <c:v>395651.47692799557</c:v>
                </c:pt>
              </c:numCache>
            </c:numRef>
          </c:val>
        </c:ser>
        <c:ser>
          <c:idx val="1"/>
          <c:order val="1"/>
          <c:tx>
            <c:strRef>
              <c:f>NSTAR!$L$5</c:f>
              <c:strCache>
                <c:ptCount val="1"/>
                <c:pt idx="0">
                  <c:v>Authorized</c:v>
                </c:pt>
              </c:strCache>
            </c:strRef>
          </c:tx>
          <c:marker>
            <c:symbol val="none"/>
          </c:marker>
          <c:cat>
            <c:numRef>
              <c:f>NSTAR!$J$6:$J$9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NSTAR!$L$6:$L$9</c:f>
              <c:numCache>
                <c:formatCode>#,##0</c:formatCode>
                <c:ptCount val="4"/>
                <c:pt idx="0">
                  <c:v>3944.7200012207004</c:v>
                </c:pt>
                <c:pt idx="1">
                  <c:v>13209.0410013199</c:v>
                </c:pt>
                <c:pt idx="2">
                  <c:v>32024.679019927949</c:v>
                </c:pt>
                <c:pt idx="3">
                  <c:v>43694.915986061074</c:v>
                </c:pt>
              </c:numCache>
            </c:numRef>
          </c:val>
        </c:ser>
        <c:marker val="1"/>
        <c:axId val="66776064"/>
        <c:axId val="66396928"/>
      </c:lineChart>
      <c:catAx>
        <c:axId val="667760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396928"/>
        <c:crosses val="autoZero"/>
        <c:auto val="1"/>
        <c:lblAlgn val="ctr"/>
        <c:lblOffset val="100"/>
      </c:catAx>
      <c:valAx>
        <c:axId val="66396928"/>
        <c:scaling>
          <c:orientation val="minMax"/>
          <c:max val="600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776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NGrid!$I$4</c:f>
              <c:strCache>
                <c:ptCount val="1"/>
                <c:pt idx="0">
                  <c:v>Applied</c:v>
                </c:pt>
              </c:strCache>
            </c:strRef>
          </c:tx>
          <c:marker>
            <c:symbol val="none"/>
          </c:marker>
          <c:cat>
            <c:numRef>
              <c:f>NGrid!$H$5:$H$8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NGrid!$I$5:$I$8</c:f>
              <c:numCache>
                <c:formatCode>#,##0</c:formatCode>
                <c:ptCount val="4"/>
                <c:pt idx="0">
                  <c:v>16509.520000000004</c:v>
                </c:pt>
                <c:pt idx="1">
                  <c:v>79741.140000000014</c:v>
                </c:pt>
                <c:pt idx="2">
                  <c:v>383228.79000000021</c:v>
                </c:pt>
                <c:pt idx="3">
                  <c:v>502717.58999999997</c:v>
                </c:pt>
              </c:numCache>
            </c:numRef>
          </c:val>
        </c:ser>
        <c:ser>
          <c:idx val="1"/>
          <c:order val="1"/>
          <c:tx>
            <c:strRef>
              <c:f>NGrid!$J$4</c:f>
              <c:strCache>
                <c:ptCount val="1"/>
                <c:pt idx="0">
                  <c:v>Authorized</c:v>
                </c:pt>
              </c:strCache>
            </c:strRef>
          </c:tx>
          <c:marker>
            <c:symbol val="none"/>
          </c:marker>
          <c:cat>
            <c:numRef>
              <c:f>NGrid!$H$5:$H$8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NGrid!$J$5:$J$8</c:f>
              <c:numCache>
                <c:formatCode>#,##0</c:formatCode>
                <c:ptCount val="4"/>
                <c:pt idx="0">
                  <c:v>2416.58</c:v>
                </c:pt>
                <c:pt idx="1">
                  <c:v>13522.720000000008</c:v>
                </c:pt>
                <c:pt idx="2">
                  <c:v>34599.189999999995</c:v>
                </c:pt>
                <c:pt idx="3">
                  <c:v>50960.490000000005</c:v>
                </c:pt>
              </c:numCache>
            </c:numRef>
          </c:val>
        </c:ser>
        <c:marker val="1"/>
        <c:axId val="66672128"/>
        <c:axId val="66673664"/>
      </c:lineChart>
      <c:catAx>
        <c:axId val="66672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673664"/>
        <c:crosses val="autoZero"/>
        <c:auto val="1"/>
        <c:lblAlgn val="ctr"/>
        <c:lblOffset val="100"/>
      </c:catAx>
      <c:valAx>
        <c:axId val="6667366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666721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WMECo!$H$3</c:f>
              <c:strCache>
                <c:ptCount val="1"/>
                <c:pt idx="0">
                  <c:v>Applied</c:v>
                </c:pt>
              </c:strCache>
            </c:strRef>
          </c:tx>
          <c:marker>
            <c:symbol val="none"/>
          </c:marker>
          <c:cat>
            <c:numRef>
              <c:f>WMECo!$G$4:$G$7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WMECo!$H$4:$H$7</c:f>
              <c:numCache>
                <c:formatCode>#,##0</c:formatCode>
                <c:ptCount val="4"/>
                <c:pt idx="0">
                  <c:v>10491.91</c:v>
                </c:pt>
                <c:pt idx="1">
                  <c:v>16177.31</c:v>
                </c:pt>
                <c:pt idx="2">
                  <c:v>32749.635000000002</c:v>
                </c:pt>
                <c:pt idx="3">
                  <c:v>87044.01999999999</c:v>
                </c:pt>
              </c:numCache>
            </c:numRef>
          </c:val>
        </c:ser>
        <c:ser>
          <c:idx val="1"/>
          <c:order val="1"/>
          <c:tx>
            <c:strRef>
              <c:f>WMECo!$I$3</c:f>
              <c:strCache>
                <c:ptCount val="1"/>
                <c:pt idx="0">
                  <c:v>Authorized</c:v>
                </c:pt>
              </c:strCache>
            </c:strRef>
          </c:tx>
          <c:marker>
            <c:symbol val="none"/>
          </c:marker>
          <c:cat>
            <c:numRef>
              <c:f>WMECo!$G$4:$G$7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WMECo!$I$4:$I$7</c:f>
              <c:numCache>
                <c:formatCode>#,##0</c:formatCode>
                <c:ptCount val="4"/>
                <c:pt idx="0">
                  <c:v>554.70000000000005</c:v>
                </c:pt>
                <c:pt idx="1">
                  <c:v>1349.81</c:v>
                </c:pt>
                <c:pt idx="2">
                  <c:v>4301.0949999999993</c:v>
                </c:pt>
                <c:pt idx="3">
                  <c:v>8807.28999999999</c:v>
                </c:pt>
              </c:numCache>
            </c:numRef>
          </c:val>
        </c:ser>
        <c:marker val="1"/>
        <c:axId val="86712320"/>
        <c:axId val="86713856"/>
      </c:lineChart>
      <c:catAx>
        <c:axId val="867123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713856"/>
        <c:crosses val="autoZero"/>
        <c:auto val="1"/>
        <c:lblAlgn val="ctr"/>
        <c:lblOffset val="100"/>
      </c:catAx>
      <c:valAx>
        <c:axId val="86713856"/>
        <c:scaling>
          <c:orientation val="minMax"/>
          <c:max val="6000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712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Unitil!$E$4</c:f>
              <c:strCache>
                <c:ptCount val="1"/>
                <c:pt idx="0">
                  <c:v>Applied</c:v>
                </c:pt>
              </c:strCache>
            </c:strRef>
          </c:tx>
          <c:marker>
            <c:symbol val="none"/>
          </c:marker>
          <c:cat>
            <c:numRef>
              <c:f>Unitil!$D$5:$D$8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Unitil!$E$5:$E$8</c:f>
              <c:numCache>
                <c:formatCode>#,##0</c:formatCode>
                <c:ptCount val="4"/>
                <c:pt idx="0">
                  <c:v>0</c:v>
                </c:pt>
                <c:pt idx="1">
                  <c:v>139</c:v>
                </c:pt>
                <c:pt idx="2">
                  <c:v>2541</c:v>
                </c:pt>
                <c:pt idx="3">
                  <c:v>2541</c:v>
                </c:pt>
              </c:numCache>
            </c:numRef>
          </c:val>
        </c:ser>
        <c:ser>
          <c:idx val="1"/>
          <c:order val="1"/>
          <c:tx>
            <c:strRef>
              <c:f>Unitil!$F$4</c:f>
              <c:strCache>
                <c:ptCount val="1"/>
                <c:pt idx="0">
                  <c:v>Authorized</c:v>
                </c:pt>
              </c:strCache>
            </c:strRef>
          </c:tx>
          <c:marker>
            <c:symbol val="none"/>
          </c:marker>
          <c:cat>
            <c:numRef>
              <c:f>Unitil!$D$5:$D$8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Unitil!$F$5:$F$8</c:f>
              <c:numCache>
                <c:formatCode>#,##0</c:formatCode>
                <c:ptCount val="4"/>
                <c:pt idx="0">
                  <c:v>0</c:v>
                </c:pt>
                <c:pt idx="1">
                  <c:v>39</c:v>
                </c:pt>
                <c:pt idx="2">
                  <c:v>551</c:v>
                </c:pt>
                <c:pt idx="3">
                  <c:v>2541</c:v>
                </c:pt>
              </c:numCache>
            </c:numRef>
          </c:val>
        </c:ser>
        <c:marker val="1"/>
        <c:axId val="86816640"/>
        <c:axId val="86818176"/>
      </c:lineChart>
      <c:catAx>
        <c:axId val="868166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818176"/>
        <c:crosses val="autoZero"/>
        <c:auto val="1"/>
        <c:lblAlgn val="ctr"/>
        <c:lblOffset val="100"/>
      </c:catAx>
      <c:valAx>
        <c:axId val="8681817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868166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'Table 4.1'!$H$5</c:f>
              <c:strCache>
                <c:ptCount val="1"/>
                <c:pt idx="0">
                  <c:v>1000 and &gt;</c:v>
                </c:pt>
              </c:strCache>
            </c:strRef>
          </c:tx>
          <c:cat>
            <c:strRef>
              <c:f>'Table 4.1'!$I$4:$L$4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4.1'!$I$5:$L$5</c:f>
              <c:numCache>
                <c:formatCode>#,##0</c:formatCode>
                <c:ptCount val="4"/>
                <c:pt idx="0">
                  <c:v>4427.5600585937545</c:v>
                </c:pt>
                <c:pt idx="1">
                  <c:v>286706.52014160162</c:v>
                </c:pt>
                <c:pt idx="2">
                  <c:v>0</c:v>
                </c:pt>
                <c:pt idx="3">
                  <c:v>156366.75</c:v>
                </c:pt>
              </c:numCache>
            </c:numRef>
          </c:val>
        </c:ser>
        <c:ser>
          <c:idx val="1"/>
          <c:order val="1"/>
          <c:tx>
            <c:strRef>
              <c:f>'Table 4.1'!$H$6</c:f>
              <c:strCache>
                <c:ptCount val="1"/>
                <c:pt idx="0">
                  <c:v>500-&lt;1000</c:v>
                </c:pt>
              </c:strCache>
            </c:strRef>
          </c:tx>
          <c:cat>
            <c:strRef>
              <c:f>'Table 4.1'!$I$4:$L$4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4.1'!$I$6:$L$6</c:f>
              <c:numCache>
                <c:formatCode>#,##0</c:formatCode>
                <c:ptCount val="4"/>
                <c:pt idx="0">
                  <c:v>10509</c:v>
                </c:pt>
                <c:pt idx="1">
                  <c:v>46037.369873046926</c:v>
                </c:pt>
                <c:pt idx="2">
                  <c:v>9662.4799804687318</c:v>
                </c:pt>
                <c:pt idx="3">
                  <c:v>2925</c:v>
                </c:pt>
              </c:numCache>
            </c:numRef>
          </c:val>
        </c:ser>
        <c:ser>
          <c:idx val="2"/>
          <c:order val="2"/>
          <c:tx>
            <c:strRef>
              <c:f>'Table 4.1'!$H$7</c:f>
              <c:strCache>
                <c:ptCount val="1"/>
                <c:pt idx="0">
                  <c:v>100-&lt;500</c:v>
                </c:pt>
              </c:strCache>
            </c:strRef>
          </c:tx>
          <c:cat>
            <c:strRef>
              <c:f>'Table 4.1'!$I$4:$L$4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4.1'!$I$7:$L$7</c:f>
              <c:numCache>
                <c:formatCode>#,##0</c:formatCode>
                <c:ptCount val="4"/>
                <c:pt idx="0">
                  <c:v>25851.43999938963</c:v>
                </c:pt>
                <c:pt idx="1">
                  <c:v>4886.1399932861295</c:v>
                </c:pt>
                <c:pt idx="2">
                  <c:v>5771.2599960327143</c:v>
                </c:pt>
                <c:pt idx="3">
                  <c:v>1507.25</c:v>
                </c:pt>
              </c:numCache>
            </c:numRef>
          </c:val>
        </c:ser>
        <c:ser>
          <c:idx val="3"/>
          <c:order val="3"/>
          <c:tx>
            <c:strRef>
              <c:f>'Table 4.1'!$H$8</c:f>
              <c:strCache>
                <c:ptCount val="1"/>
                <c:pt idx="0">
                  <c:v>50-&lt;100</c:v>
                </c:pt>
              </c:strCache>
            </c:strRef>
          </c:tx>
          <c:cat>
            <c:strRef>
              <c:f>'Table 4.1'!$I$4:$L$4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4.1'!$I$8:$L$8</c:f>
              <c:numCache>
                <c:formatCode>#,##0</c:formatCode>
                <c:ptCount val="4"/>
                <c:pt idx="0">
                  <c:v>5944.6269821167034</c:v>
                </c:pt>
                <c:pt idx="1">
                  <c:v>0</c:v>
                </c:pt>
                <c:pt idx="2">
                  <c:v>998.56800231933585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'Table 4.1'!$H$9</c:f>
              <c:strCache>
                <c:ptCount val="1"/>
                <c:pt idx="0">
                  <c:v>0-&lt;50</c:v>
                </c:pt>
              </c:strCache>
            </c:strRef>
          </c:tx>
          <c:cat>
            <c:strRef>
              <c:f>'Table 4.1'!$I$4:$L$4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4.1'!$I$9:$L$9</c:f>
              <c:numCache>
                <c:formatCode>#,##0</c:formatCode>
                <c:ptCount val="4"/>
                <c:pt idx="0">
                  <c:v>2608.4790027618405</c:v>
                </c:pt>
                <c:pt idx="1">
                  <c:v>0</c:v>
                </c:pt>
                <c:pt idx="2">
                  <c:v>926.26500164031984</c:v>
                </c:pt>
                <c:pt idx="3">
                  <c:v>0</c:v>
                </c:pt>
              </c:numCache>
            </c:numRef>
          </c:val>
        </c:ser>
        <c:axId val="45973888"/>
        <c:axId val="45975424"/>
      </c:barChart>
      <c:catAx>
        <c:axId val="45973888"/>
        <c:scaling>
          <c:orientation val="minMax"/>
        </c:scaling>
        <c:axPos val="b"/>
        <c:tickLblPos val="nextTo"/>
        <c:crossAx val="45975424"/>
        <c:crosses val="autoZero"/>
        <c:auto val="1"/>
        <c:lblAlgn val="ctr"/>
        <c:lblOffset val="100"/>
      </c:catAx>
      <c:valAx>
        <c:axId val="45975424"/>
        <c:scaling>
          <c:orientation val="minMax"/>
        </c:scaling>
        <c:axPos val="l"/>
        <c:majorGridlines/>
        <c:numFmt formatCode="#,##0" sourceLinked="1"/>
        <c:tickLblPos val="nextTo"/>
        <c:crossAx val="4597388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'Table 4.2'!$B$8</c:f>
              <c:strCache>
                <c:ptCount val="1"/>
                <c:pt idx="0">
                  <c:v>Solar</c:v>
                </c:pt>
              </c:strCache>
            </c:strRef>
          </c:tx>
          <c:cat>
            <c:strRef>
              <c:f>'Table 4.2'!$C$7:$F$7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4.2'!$C$8:$F$8</c:f>
              <c:numCache>
                <c:formatCode>#,##0</c:formatCode>
                <c:ptCount val="4"/>
                <c:pt idx="0">
                  <c:v>307</c:v>
                </c:pt>
                <c:pt idx="1">
                  <c:v>219</c:v>
                </c:pt>
                <c:pt idx="2">
                  <c:v>102</c:v>
                </c:pt>
                <c:pt idx="3">
                  <c:v>220</c:v>
                </c:pt>
              </c:numCache>
            </c:numRef>
          </c:val>
        </c:ser>
        <c:ser>
          <c:idx val="1"/>
          <c:order val="1"/>
          <c:tx>
            <c:strRef>
              <c:f>'Table 4.2'!$B$9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'Table 4.2'!$C$7:$F$7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4.2'!$C$9:$F$9</c:f>
              <c:numCache>
                <c:formatCode>#,##0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'Table 4.2'!$B$10</c:f>
              <c:strCache>
                <c:ptCount val="1"/>
                <c:pt idx="0">
                  <c:v>NatGas</c:v>
                </c:pt>
              </c:strCache>
            </c:strRef>
          </c:tx>
          <c:cat>
            <c:strRef>
              <c:f>'Table 4.2'!$C$7:$F$7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4.2'!$C$10:$F$10</c:f>
              <c:numCache>
                <c:formatCode>#,##0</c:formatCode>
                <c:ptCount val="4"/>
                <c:pt idx="0">
                  <c:v>16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'Table 4.2'!$B$11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'Table 4.2'!$C$7:$F$7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4.2'!$C$11:$F$11</c:f>
              <c:numCache>
                <c:formatCode>#,##0</c:formatCode>
                <c:ptCount val="4"/>
                <c:pt idx="0">
                  <c:v>1</c:v>
                </c:pt>
                <c:pt idx="1">
                  <c:v>13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axId val="45998080"/>
        <c:axId val="45999616"/>
      </c:barChart>
      <c:catAx>
        <c:axId val="45998080"/>
        <c:scaling>
          <c:orientation val="minMax"/>
        </c:scaling>
        <c:axPos val="b"/>
        <c:tickLblPos val="nextTo"/>
        <c:crossAx val="45999616"/>
        <c:crosses val="autoZero"/>
        <c:auto val="1"/>
        <c:lblAlgn val="ctr"/>
        <c:lblOffset val="100"/>
      </c:catAx>
      <c:valAx>
        <c:axId val="45999616"/>
        <c:scaling>
          <c:orientation val="minMax"/>
        </c:scaling>
        <c:axPos val="l"/>
        <c:majorGridlines/>
        <c:numFmt formatCode="#,##0" sourceLinked="1"/>
        <c:tickLblPos val="nextTo"/>
        <c:crossAx val="45998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'Table 4.3'!$B$10</c:f>
              <c:strCache>
                <c:ptCount val="1"/>
                <c:pt idx="0">
                  <c:v>Solar</c:v>
                </c:pt>
              </c:strCache>
            </c:strRef>
          </c:tx>
          <c:cat>
            <c:strRef>
              <c:f>'Table 4.3'!$C$9:$F$9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4.3'!$C$10:$F$10</c:f>
              <c:numCache>
                <c:formatCode>#,##0</c:formatCode>
                <c:ptCount val="4"/>
                <c:pt idx="0">
                  <c:v>45091.806042861936</c:v>
                </c:pt>
                <c:pt idx="1">
                  <c:v>299631.33000793465</c:v>
                </c:pt>
                <c:pt idx="2">
                  <c:v>16183.572980461106</c:v>
                </c:pt>
                <c:pt idx="3">
                  <c:v>231329.75</c:v>
                </c:pt>
              </c:numCache>
            </c:numRef>
          </c:val>
        </c:ser>
        <c:ser>
          <c:idx val="1"/>
          <c:order val="1"/>
          <c:tx>
            <c:strRef>
              <c:f>'Table 4.3'!$B$11</c:f>
              <c:strCache>
                <c:ptCount val="1"/>
                <c:pt idx="0">
                  <c:v>Wind</c:v>
                </c:pt>
              </c:strCache>
            </c:strRef>
          </c:tx>
          <c:cat>
            <c:strRef>
              <c:f>'Table 4.3'!$C$9:$F$9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4.3'!$C$11:$F$11</c:f>
              <c:numCache>
                <c:formatCode>#,##0</c:formatCode>
                <c:ptCount val="4"/>
                <c:pt idx="0">
                  <c:v>300.3</c:v>
                </c:pt>
                <c:pt idx="1">
                  <c:v>22150</c:v>
                </c:pt>
                <c:pt idx="2">
                  <c:v>300.3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'Table 4.3'!$B$12</c:f>
              <c:strCache>
                <c:ptCount val="1"/>
                <c:pt idx="0">
                  <c:v>NatGas</c:v>
                </c:pt>
              </c:strCache>
            </c:strRef>
          </c:tx>
          <c:cat>
            <c:strRef>
              <c:f>'Table 4.3'!$C$9:$F$9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4.3'!$C$12:$F$12</c:f>
              <c:numCache>
                <c:formatCode>#,##0</c:formatCode>
                <c:ptCount val="4"/>
                <c:pt idx="0">
                  <c:v>3849</c:v>
                </c:pt>
                <c:pt idx="1">
                  <c:v>4190.7</c:v>
                </c:pt>
                <c:pt idx="2">
                  <c:v>675</c:v>
                </c:pt>
                <c:pt idx="3">
                  <c:v>2016</c:v>
                </c:pt>
              </c:numCache>
            </c:numRef>
          </c:val>
        </c:ser>
        <c:ser>
          <c:idx val="3"/>
          <c:order val="3"/>
          <c:tx>
            <c:strRef>
              <c:f>'Table 4.3'!$B$13</c:f>
              <c:strCache>
                <c:ptCount val="1"/>
                <c:pt idx="0">
                  <c:v>Other</c:v>
                </c:pt>
              </c:strCache>
            </c:strRef>
          </c:tx>
          <c:cat>
            <c:strRef>
              <c:f>'Table 4.3'!$C$9:$F$9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4.3'!$C$13:$F$13</c:f>
              <c:numCache>
                <c:formatCode>#,##0</c:formatCode>
                <c:ptCount val="4"/>
                <c:pt idx="0">
                  <c:v>100</c:v>
                </c:pt>
                <c:pt idx="1">
                  <c:v>11658</c:v>
                </c:pt>
                <c:pt idx="2">
                  <c:v>500</c:v>
                </c:pt>
                <c:pt idx="3">
                  <c:v>1599</c:v>
                </c:pt>
              </c:numCache>
            </c:numRef>
          </c:val>
        </c:ser>
        <c:axId val="65891712"/>
        <c:axId val="65897600"/>
      </c:barChart>
      <c:catAx>
        <c:axId val="65891712"/>
        <c:scaling>
          <c:orientation val="minMax"/>
        </c:scaling>
        <c:axPos val="b"/>
        <c:tickLblPos val="nextTo"/>
        <c:crossAx val="65897600"/>
        <c:crosses val="autoZero"/>
        <c:auto val="1"/>
        <c:lblAlgn val="ctr"/>
        <c:lblOffset val="100"/>
      </c:catAx>
      <c:valAx>
        <c:axId val="65897600"/>
        <c:scaling>
          <c:orientation val="minMax"/>
        </c:scaling>
        <c:axPos val="l"/>
        <c:majorGridlines/>
        <c:numFmt formatCode="#,##0" sourceLinked="1"/>
        <c:tickLblPos val="nextTo"/>
        <c:crossAx val="658917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'Table 4.8'!$Q$6</c:f>
              <c:strCache>
                <c:ptCount val="1"/>
                <c:pt idx="0">
                  <c:v>Exceeded</c:v>
                </c:pt>
              </c:strCache>
            </c:strRef>
          </c:tx>
          <c:dPt>
            <c:idx val="0"/>
            <c:spPr/>
          </c:dPt>
          <c:cat>
            <c:strRef>
              <c:f>'Table 4.8'!$R$4:$U$4</c:f>
              <c:strCache>
                <c:ptCount val="4"/>
                <c:pt idx="0">
                  <c:v>EXP '11</c:v>
                </c:pt>
                <c:pt idx="1">
                  <c:v>STD '11</c:v>
                </c:pt>
                <c:pt idx="2">
                  <c:v>EXP '12</c:v>
                </c:pt>
                <c:pt idx="3">
                  <c:v>STD '12</c:v>
                </c:pt>
              </c:strCache>
            </c:strRef>
          </c:cat>
          <c:val>
            <c:numRef>
              <c:f>'Table 4.8'!$R$6:$U$6</c:f>
              <c:numCache>
                <c:formatCode>0%</c:formatCode>
                <c:ptCount val="4"/>
                <c:pt idx="0">
                  <c:v>0.16666666666666666</c:v>
                </c:pt>
                <c:pt idx="1">
                  <c:v>0.52830188679245249</c:v>
                </c:pt>
                <c:pt idx="2">
                  <c:v>0.2</c:v>
                </c:pt>
                <c:pt idx="3">
                  <c:v>0.5</c:v>
                </c:pt>
              </c:numCache>
            </c:numRef>
          </c:val>
        </c:ser>
        <c:dLbls>
          <c:showVal val="1"/>
        </c:dLbls>
        <c:gapWidth val="75"/>
        <c:axId val="65934464"/>
        <c:axId val="65936000"/>
      </c:barChart>
      <c:catAx>
        <c:axId val="65934464"/>
        <c:scaling>
          <c:orientation val="minMax"/>
        </c:scaling>
        <c:axPos val="b"/>
        <c:majorTickMark val="none"/>
        <c:tickLblPos val="nextTo"/>
        <c:crossAx val="65936000"/>
        <c:crosses val="autoZero"/>
        <c:auto val="1"/>
        <c:lblAlgn val="ctr"/>
        <c:lblOffset val="100"/>
      </c:catAx>
      <c:valAx>
        <c:axId val="65936000"/>
        <c:scaling>
          <c:orientation val="minMax"/>
          <c:max val="1"/>
        </c:scaling>
        <c:axPos val="l"/>
        <c:numFmt formatCode="0%" sourceLinked="1"/>
        <c:majorTickMark val="none"/>
        <c:tickLblPos val="nextTo"/>
        <c:crossAx val="65934464"/>
        <c:crosses val="autoZero"/>
        <c:crossBetween val="between"/>
      </c:valAx>
      <c:spPr>
        <a:noFill/>
      </c:spPr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'Stuck at Complete App'!$S$27:$S$1599</c:f>
              <c:numCache>
                <c:formatCode>General</c:formatCode>
                <c:ptCount val="563"/>
                <c:pt idx="0">
                  <c:v>160</c:v>
                </c:pt>
                <c:pt idx="1">
                  <c:v>0.64840277777693667</c:v>
                </c:pt>
                <c:pt idx="2">
                  <c:v>0.66574074074014822</c:v>
                </c:pt>
                <c:pt idx="3">
                  <c:v>3.5899999999965075</c:v>
                </c:pt>
                <c:pt idx="4">
                  <c:v>3.6069212962975166</c:v>
                </c:pt>
                <c:pt idx="5">
                  <c:v>4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6</c:v>
                </c:pt>
                <c:pt idx="10">
                  <c:v>7</c:v>
                </c:pt>
                <c:pt idx="11">
                  <c:v>7.5267245370341698</c:v>
                </c:pt>
                <c:pt idx="12">
                  <c:v>7.541469907409919</c:v>
                </c:pt>
                <c:pt idx="13">
                  <c:v>7.5431944444426362</c:v>
                </c:pt>
                <c:pt idx="14">
                  <c:v>7.5847685185144664</c:v>
                </c:pt>
                <c:pt idx="15">
                  <c:v>8</c:v>
                </c:pt>
                <c:pt idx="16">
                  <c:v>10.387789351851103</c:v>
                </c:pt>
                <c:pt idx="17">
                  <c:v>10.4260416666657</c:v>
                </c:pt>
                <c:pt idx="18">
                  <c:v>10.445636574077078</c:v>
                </c:pt>
                <c:pt idx="19">
                  <c:v>11.444930555553583</c:v>
                </c:pt>
                <c:pt idx="20">
                  <c:v>11.463298611110075</c:v>
                </c:pt>
                <c:pt idx="21">
                  <c:v>11.471747685187443</c:v>
                </c:pt>
                <c:pt idx="22">
                  <c:v>12</c:v>
                </c:pt>
                <c:pt idx="23">
                  <c:v>12.394780092596196</c:v>
                </c:pt>
                <c:pt idx="24">
                  <c:v>13</c:v>
                </c:pt>
                <c:pt idx="25">
                  <c:v>13.665810185186274</c:v>
                </c:pt>
                <c:pt idx="26">
                  <c:v>14</c:v>
                </c:pt>
                <c:pt idx="27">
                  <c:v>15</c:v>
                </c:pt>
                <c:pt idx="28">
                  <c:v>15</c:v>
                </c:pt>
                <c:pt idx="29">
                  <c:v>15</c:v>
                </c:pt>
                <c:pt idx="30">
                  <c:v>15</c:v>
                </c:pt>
                <c:pt idx="31">
                  <c:v>15</c:v>
                </c:pt>
                <c:pt idx="32">
                  <c:v>18</c:v>
                </c:pt>
                <c:pt idx="33">
                  <c:v>18</c:v>
                </c:pt>
                <c:pt idx="34">
                  <c:v>18</c:v>
                </c:pt>
                <c:pt idx="35">
                  <c:v>18</c:v>
                </c:pt>
                <c:pt idx="36">
                  <c:v>18</c:v>
                </c:pt>
                <c:pt idx="37">
                  <c:v>18</c:v>
                </c:pt>
                <c:pt idx="38">
                  <c:v>18</c:v>
                </c:pt>
                <c:pt idx="39">
                  <c:v>18</c:v>
                </c:pt>
                <c:pt idx="40">
                  <c:v>18</c:v>
                </c:pt>
                <c:pt idx="41">
                  <c:v>18</c:v>
                </c:pt>
                <c:pt idx="42">
                  <c:v>19</c:v>
                </c:pt>
                <c:pt idx="43">
                  <c:v>19</c:v>
                </c:pt>
                <c:pt idx="44">
                  <c:v>20</c:v>
                </c:pt>
                <c:pt idx="45">
                  <c:v>21</c:v>
                </c:pt>
                <c:pt idx="46">
                  <c:v>21</c:v>
                </c:pt>
                <c:pt idx="47">
                  <c:v>21</c:v>
                </c:pt>
                <c:pt idx="48">
                  <c:v>21</c:v>
                </c:pt>
                <c:pt idx="49">
                  <c:v>21</c:v>
                </c:pt>
                <c:pt idx="50">
                  <c:v>22</c:v>
                </c:pt>
                <c:pt idx="51">
                  <c:v>25</c:v>
                </c:pt>
                <c:pt idx="52">
                  <c:v>25</c:v>
                </c:pt>
                <c:pt idx="53">
                  <c:v>26</c:v>
                </c:pt>
                <c:pt idx="54">
                  <c:v>26</c:v>
                </c:pt>
                <c:pt idx="55">
                  <c:v>26</c:v>
                </c:pt>
                <c:pt idx="56">
                  <c:v>26</c:v>
                </c:pt>
                <c:pt idx="57">
                  <c:v>26.551180555557949</c:v>
                </c:pt>
                <c:pt idx="58">
                  <c:v>26.597395833334293</c:v>
                </c:pt>
                <c:pt idx="59">
                  <c:v>27</c:v>
                </c:pt>
                <c:pt idx="60">
                  <c:v>27.560300925928459</c:v>
                </c:pt>
                <c:pt idx="61">
                  <c:v>27.56341435185459</c:v>
                </c:pt>
                <c:pt idx="62">
                  <c:v>27.564664351855754</c:v>
                </c:pt>
                <c:pt idx="63">
                  <c:v>27.566412037034734</c:v>
                </c:pt>
                <c:pt idx="64">
                  <c:v>27.616458333330232</c:v>
                </c:pt>
                <c:pt idx="65">
                  <c:v>27.617916666669782</c:v>
                </c:pt>
                <c:pt idx="66">
                  <c:v>27.618912037039987</c:v>
                </c:pt>
                <c:pt idx="67">
                  <c:v>27.619548611110087</c:v>
                </c:pt>
                <c:pt idx="68">
                  <c:v>27.621064814811703</c:v>
                </c:pt>
                <c:pt idx="69">
                  <c:v>28</c:v>
                </c:pt>
                <c:pt idx="70">
                  <c:v>28</c:v>
                </c:pt>
                <c:pt idx="71">
                  <c:v>28</c:v>
                </c:pt>
                <c:pt idx="72">
                  <c:v>28</c:v>
                </c:pt>
                <c:pt idx="73">
                  <c:v>28</c:v>
                </c:pt>
                <c:pt idx="74">
                  <c:v>28</c:v>
                </c:pt>
                <c:pt idx="75">
                  <c:v>28</c:v>
                </c:pt>
                <c:pt idx="76">
                  <c:v>28</c:v>
                </c:pt>
                <c:pt idx="77">
                  <c:v>28</c:v>
                </c:pt>
                <c:pt idx="78">
                  <c:v>28</c:v>
                </c:pt>
                <c:pt idx="79">
                  <c:v>28</c:v>
                </c:pt>
                <c:pt idx="80">
                  <c:v>28</c:v>
                </c:pt>
                <c:pt idx="81">
                  <c:v>28</c:v>
                </c:pt>
                <c:pt idx="82">
                  <c:v>28</c:v>
                </c:pt>
                <c:pt idx="83">
                  <c:v>28</c:v>
                </c:pt>
                <c:pt idx="84">
                  <c:v>28</c:v>
                </c:pt>
                <c:pt idx="85">
                  <c:v>28.40607638889195</c:v>
                </c:pt>
                <c:pt idx="86">
                  <c:v>28.454189814816342</c:v>
                </c:pt>
                <c:pt idx="87">
                  <c:v>28.5073032407381</c:v>
                </c:pt>
                <c:pt idx="88">
                  <c:v>29</c:v>
                </c:pt>
                <c:pt idx="89">
                  <c:v>29</c:v>
                </c:pt>
                <c:pt idx="90">
                  <c:v>29</c:v>
                </c:pt>
                <c:pt idx="91">
                  <c:v>29</c:v>
                </c:pt>
                <c:pt idx="92">
                  <c:v>32</c:v>
                </c:pt>
                <c:pt idx="93">
                  <c:v>32</c:v>
                </c:pt>
                <c:pt idx="94">
                  <c:v>32</c:v>
                </c:pt>
                <c:pt idx="95">
                  <c:v>32</c:v>
                </c:pt>
                <c:pt idx="96">
                  <c:v>32</c:v>
                </c:pt>
                <c:pt idx="97">
                  <c:v>32</c:v>
                </c:pt>
                <c:pt idx="98">
                  <c:v>33</c:v>
                </c:pt>
                <c:pt idx="99">
                  <c:v>33</c:v>
                </c:pt>
                <c:pt idx="100">
                  <c:v>33</c:v>
                </c:pt>
                <c:pt idx="101">
                  <c:v>33</c:v>
                </c:pt>
                <c:pt idx="102">
                  <c:v>33</c:v>
                </c:pt>
                <c:pt idx="103">
                  <c:v>33</c:v>
                </c:pt>
                <c:pt idx="104">
                  <c:v>34</c:v>
                </c:pt>
                <c:pt idx="105">
                  <c:v>34</c:v>
                </c:pt>
                <c:pt idx="106">
                  <c:v>35</c:v>
                </c:pt>
                <c:pt idx="107">
                  <c:v>35</c:v>
                </c:pt>
                <c:pt idx="108">
                  <c:v>35</c:v>
                </c:pt>
                <c:pt idx="109">
                  <c:v>35</c:v>
                </c:pt>
                <c:pt idx="110">
                  <c:v>35</c:v>
                </c:pt>
                <c:pt idx="111">
                  <c:v>35</c:v>
                </c:pt>
                <c:pt idx="112">
                  <c:v>35</c:v>
                </c:pt>
                <c:pt idx="113">
                  <c:v>35</c:v>
                </c:pt>
                <c:pt idx="114">
                  <c:v>36</c:v>
                </c:pt>
                <c:pt idx="115">
                  <c:v>36</c:v>
                </c:pt>
                <c:pt idx="116">
                  <c:v>36</c:v>
                </c:pt>
                <c:pt idx="117">
                  <c:v>36</c:v>
                </c:pt>
                <c:pt idx="118">
                  <c:v>36</c:v>
                </c:pt>
                <c:pt idx="119">
                  <c:v>36</c:v>
                </c:pt>
                <c:pt idx="120">
                  <c:v>38.623900462960592</c:v>
                </c:pt>
                <c:pt idx="121">
                  <c:v>38.624282407406994</c:v>
                </c:pt>
                <c:pt idx="122">
                  <c:v>39</c:v>
                </c:pt>
                <c:pt idx="123">
                  <c:v>39</c:v>
                </c:pt>
                <c:pt idx="124">
                  <c:v>39</c:v>
                </c:pt>
                <c:pt idx="125">
                  <c:v>39</c:v>
                </c:pt>
                <c:pt idx="126">
                  <c:v>39</c:v>
                </c:pt>
                <c:pt idx="127">
                  <c:v>39</c:v>
                </c:pt>
                <c:pt idx="128">
                  <c:v>39</c:v>
                </c:pt>
                <c:pt idx="129">
                  <c:v>39</c:v>
                </c:pt>
                <c:pt idx="130">
                  <c:v>41.629398148150401</c:v>
                </c:pt>
                <c:pt idx="131">
                  <c:v>41.629502314812292</c:v>
                </c:pt>
                <c:pt idx="132">
                  <c:v>41.673680555555592</c:v>
                </c:pt>
                <c:pt idx="133">
                  <c:v>42</c:v>
                </c:pt>
                <c:pt idx="134">
                  <c:v>43</c:v>
                </c:pt>
                <c:pt idx="135">
                  <c:v>43</c:v>
                </c:pt>
                <c:pt idx="136">
                  <c:v>47</c:v>
                </c:pt>
                <c:pt idx="137">
                  <c:v>47.545706018514466</c:v>
                </c:pt>
                <c:pt idx="138">
                  <c:v>48.536423611112667</c:v>
                </c:pt>
                <c:pt idx="139">
                  <c:v>48.537037037036477</c:v>
                </c:pt>
                <c:pt idx="140">
                  <c:v>48.635000000002037</c:v>
                </c:pt>
                <c:pt idx="141">
                  <c:v>48.635497685187147</c:v>
                </c:pt>
                <c:pt idx="142">
                  <c:v>48.636087962964645</c:v>
                </c:pt>
                <c:pt idx="143">
                  <c:v>48.637546296296925</c:v>
                </c:pt>
                <c:pt idx="144">
                  <c:v>48.638761574075033</c:v>
                </c:pt>
                <c:pt idx="145">
                  <c:v>49</c:v>
                </c:pt>
                <c:pt idx="146">
                  <c:v>53</c:v>
                </c:pt>
                <c:pt idx="147">
                  <c:v>54</c:v>
                </c:pt>
                <c:pt idx="148">
                  <c:v>54</c:v>
                </c:pt>
                <c:pt idx="149">
                  <c:v>56</c:v>
                </c:pt>
                <c:pt idx="150">
                  <c:v>57</c:v>
                </c:pt>
                <c:pt idx="151">
                  <c:v>61</c:v>
                </c:pt>
                <c:pt idx="152">
                  <c:v>61</c:v>
                </c:pt>
                <c:pt idx="153">
                  <c:v>62</c:v>
                </c:pt>
                <c:pt idx="154">
                  <c:v>62</c:v>
                </c:pt>
                <c:pt idx="155">
                  <c:v>64</c:v>
                </c:pt>
                <c:pt idx="156">
                  <c:v>64</c:v>
                </c:pt>
                <c:pt idx="157">
                  <c:v>64</c:v>
                </c:pt>
                <c:pt idx="158">
                  <c:v>67</c:v>
                </c:pt>
                <c:pt idx="159">
                  <c:v>67</c:v>
                </c:pt>
                <c:pt idx="160">
                  <c:v>68</c:v>
                </c:pt>
                <c:pt idx="161">
                  <c:v>68</c:v>
                </c:pt>
                <c:pt idx="162">
                  <c:v>68</c:v>
                </c:pt>
                <c:pt idx="163">
                  <c:v>68</c:v>
                </c:pt>
                <c:pt idx="164">
                  <c:v>68</c:v>
                </c:pt>
                <c:pt idx="165">
                  <c:v>68</c:v>
                </c:pt>
                <c:pt idx="166">
                  <c:v>68</c:v>
                </c:pt>
                <c:pt idx="167">
                  <c:v>68</c:v>
                </c:pt>
                <c:pt idx="168">
                  <c:v>69</c:v>
                </c:pt>
                <c:pt idx="169">
                  <c:v>69</c:v>
                </c:pt>
                <c:pt idx="170">
                  <c:v>70</c:v>
                </c:pt>
                <c:pt idx="171">
                  <c:v>70</c:v>
                </c:pt>
                <c:pt idx="172">
                  <c:v>70</c:v>
                </c:pt>
                <c:pt idx="173">
                  <c:v>70</c:v>
                </c:pt>
                <c:pt idx="174">
                  <c:v>70</c:v>
                </c:pt>
                <c:pt idx="175">
                  <c:v>70</c:v>
                </c:pt>
                <c:pt idx="176">
                  <c:v>70</c:v>
                </c:pt>
                <c:pt idx="177">
                  <c:v>74</c:v>
                </c:pt>
                <c:pt idx="178">
                  <c:v>74</c:v>
                </c:pt>
                <c:pt idx="179">
                  <c:v>74</c:v>
                </c:pt>
                <c:pt idx="180">
                  <c:v>74</c:v>
                </c:pt>
                <c:pt idx="181">
                  <c:v>76</c:v>
                </c:pt>
                <c:pt idx="182">
                  <c:v>77</c:v>
                </c:pt>
                <c:pt idx="183">
                  <c:v>77</c:v>
                </c:pt>
                <c:pt idx="184">
                  <c:v>78</c:v>
                </c:pt>
                <c:pt idx="185">
                  <c:v>78</c:v>
                </c:pt>
                <c:pt idx="186">
                  <c:v>78</c:v>
                </c:pt>
                <c:pt idx="187">
                  <c:v>78</c:v>
                </c:pt>
                <c:pt idx="188">
                  <c:v>78</c:v>
                </c:pt>
                <c:pt idx="189">
                  <c:v>78</c:v>
                </c:pt>
                <c:pt idx="190">
                  <c:v>83</c:v>
                </c:pt>
                <c:pt idx="191">
                  <c:v>83</c:v>
                </c:pt>
                <c:pt idx="192">
                  <c:v>83</c:v>
                </c:pt>
                <c:pt idx="193">
                  <c:v>83</c:v>
                </c:pt>
                <c:pt idx="194">
                  <c:v>83</c:v>
                </c:pt>
                <c:pt idx="195">
                  <c:v>84</c:v>
                </c:pt>
                <c:pt idx="196">
                  <c:v>85</c:v>
                </c:pt>
                <c:pt idx="197">
                  <c:v>85</c:v>
                </c:pt>
                <c:pt idx="198">
                  <c:v>88</c:v>
                </c:pt>
                <c:pt idx="199">
                  <c:v>88</c:v>
                </c:pt>
                <c:pt idx="200">
                  <c:v>88</c:v>
                </c:pt>
                <c:pt idx="201">
                  <c:v>88</c:v>
                </c:pt>
                <c:pt idx="202">
                  <c:v>89</c:v>
                </c:pt>
                <c:pt idx="203">
                  <c:v>90</c:v>
                </c:pt>
                <c:pt idx="204">
                  <c:v>98</c:v>
                </c:pt>
                <c:pt idx="205">
                  <c:v>98</c:v>
                </c:pt>
                <c:pt idx="206">
                  <c:v>99</c:v>
                </c:pt>
                <c:pt idx="207">
                  <c:v>103</c:v>
                </c:pt>
                <c:pt idx="208">
                  <c:v>103</c:v>
                </c:pt>
                <c:pt idx="209">
                  <c:v>103</c:v>
                </c:pt>
                <c:pt idx="210">
                  <c:v>105</c:v>
                </c:pt>
                <c:pt idx="211">
                  <c:v>105</c:v>
                </c:pt>
                <c:pt idx="212">
                  <c:v>105</c:v>
                </c:pt>
                <c:pt idx="213">
                  <c:v>105</c:v>
                </c:pt>
                <c:pt idx="214">
                  <c:v>109</c:v>
                </c:pt>
                <c:pt idx="215">
                  <c:v>109</c:v>
                </c:pt>
                <c:pt idx="216">
                  <c:v>109</c:v>
                </c:pt>
                <c:pt idx="217">
                  <c:v>130</c:v>
                </c:pt>
                <c:pt idx="218">
                  <c:v>130</c:v>
                </c:pt>
                <c:pt idx="219">
                  <c:v>130</c:v>
                </c:pt>
                <c:pt idx="220">
                  <c:v>130</c:v>
                </c:pt>
                <c:pt idx="221">
                  <c:v>130</c:v>
                </c:pt>
                <c:pt idx="222">
                  <c:v>130</c:v>
                </c:pt>
                <c:pt idx="223">
                  <c:v>130</c:v>
                </c:pt>
                <c:pt idx="224">
                  <c:v>131</c:v>
                </c:pt>
                <c:pt idx="225">
                  <c:v>133</c:v>
                </c:pt>
                <c:pt idx="226">
                  <c:v>133</c:v>
                </c:pt>
                <c:pt idx="227">
                  <c:v>133</c:v>
                </c:pt>
                <c:pt idx="228">
                  <c:v>133</c:v>
                </c:pt>
                <c:pt idx="229">
                  <c:v>133</c:v>
                </c:pt>
                <c:pt idx="230">
                  <c:v>133</c:v>
                </c:pt>
                <c:pt idx="231">
                  <c:v>138</c:v>
                </c:pt>
                <c:pt idx="232">
                  <c:v>138</c:v>
                </c:pt>
                <c:pt idx="233">
                  <c:v>138</c:v>
                </c:pt>
                <c:pt idx="234">
                  <c:v>138</c:v>
                </c:pt>
                <c:pt idx="235">
                  <c:v>138</c:v>
                </c:pt>
                <c:pt idx="236">
                  <c:v>138</c:v>
                </c:pt>
                <c:pt idx="237">
                  <c:v>140</c:v>
                </c:pt>
                <c:pt idx="238">
                  <c:v>140</c:v>
                </c:pt>
                <c:pt idx="239">
                  <c:v>140</c:v>
                </c:pt>
                <c:pt idx="240">
                  <c:v>140</c:v>
                </c:pt>
                <c:pt idx="241">
                  <c:v>143</c:v>
                </c:pt>
                <c:pt idx="242">
                  <c:v>143</c:v>
                </c:pt>
                <c:pt idx="243">
                  <c:v>144</c:v>
                </c:pt>
                <c:pt idx="244">
                  <c:v>144</c:v>
                </c:pt>
                <c:pt idx="245">
                  <c:v>152</c:v>
                </c:pt>
                <c:pt idx="246">
                  <c:v>152</c:v>
                </c:pt>
                <c:pt idx="247">
                  <c:v>152</c:v>
                </c:pt>
                <c:pt idx="248">
                  <c:v>155</c:v>
                </c:pt>
                <c:pt idx="249">
                  <c:v>155</c:v>
                </c:pt>
                <c:pt idx="250">
                  <c:v>155</c:v>
                </c:pt>
                <c:pt idx="251">
                  <c:v>155</c:v>
                </c:pt>
                <c:pt idx="252">
                  <c:v>155</c:v>
                </c:pt>
                <c:pt idx="253">
                  <c:v>155</c:v>
                </c:pt>
                <c:pt idx="254">
                  <c:v>155</c:v>
                </c:pt>
                <c:pt idx="255">
                  <c:v>155</c:v>
                </c:pt>
                <c:pt idx="256">
                  <c:v>155</c:v>
                </c:pt>
                <c:pt idx="257">
                  <c:v>160</c:v>
                </c:pt>
                <c:pt idx="258">
                  <c:v>160</c:v>
                </c:pt>
                <c:pt idx="259">
                  <c:v>160</c:v>
                </c:pt>
                <c:pt idx="260">
                  <c:v>160</c:v>
                </c:pt>
                <c:pt idx="261">
                  <c:v>160</c:v>
                </c:pt>
                <c:pt idx="262">
                  <c:v>160</c:v>
                </c:pt>
                <c:pt idx="263">
                  <c:v>160</c:v>
                </c:pt>
                <c:pt idx="264">
                  <c:v>160</c:v>
                </c:pt>
                <c:pt idx="265">
                  <c:v>160</c:v>
                </c:pt>
                <c:pt idx="266">
                  <c:v>161</c:v>
                </c:pt>
                <c:pt idx="267">
                  <c:v>161</c:v>
                </c:pt>
                <c:pt idx="268">
                  <c:v>161</c:v>
                </c:pt>
                <c:pt idx="269">
                  <c:v>161</c:v>
                </c:pt>
                <c:pt idx="270">
                  <c:v>161</c:v>
                </c:pt>
                <c:pt idx="271">
                  <c:v>161</c:v>
                </c:pt>
                <c:pt idx="272">
                  <c:v>161</c:v>
                </c:pt>
                <c:pt idx="273">
                  <c:v>161</c:v>
                </c:pt>
                <c:pt idx="274">
                  <c:v>161</c:v>
                </c:pt>
                <c:pt idx="275">
                  <c:v>161</c:v>
                </c:pt>
                <c:pt idx="276">
                  <c:v>161</c:v>
                </c:pt>
                <c:pt idx="277">
                  <c:v>161</c:v>
                </c:pt>
                <c:pt idx="278">
                  <c:v>161</c:v>
                </c:pt>
                <c:pt idx="279">
                  <c:v>162</c:v>
                </c:pt>
                <c:pt idx="280">
                  <c:v>162</c:v>
                </c:pt>
                <c:pt idx="281">
                  <c:v>165</c:v>
                </c:pt>
                <c:pt idx="282">
                  <c:v>165</c:v>
                </c:pt>
                <c:pt idx="283">
                  <c:v>168</c:v>
                </c:pt>
                <c:pt idx="284">
                  <c:v>174</c:v>
                </c:pt>
                <c:pt idx="285">
                  <c:v>174</c:v>
                </c:pt>
                <c:pt idx="286">
                  <c:v>174</c:v>
                </c:pt>
                <c:pt idx="287">
                  <c:v>174</c:v>
                </c:pt>
                <c:pt idx="288">
                  <c:v>174</c:v>
                </c:pt>
                <c:pt idx="289">
                  <c:v>174</c:v>
                </c:pt>
                <c:pt idx="290">
                  <c:v>174</c:v>
                </c:pt>
                <c:pt idx="291">
                  <c:v>174</c:v>
                </c:pt>
                <c:pt idx="292">
                  <c:v>175</c:v>
                </c:pt>
                <c:pt idx="293">
                  <c:v>182</c:v>
                </c:pt>
                <c:pt idx="294">
                  <c:v>182</c:v>
                </c:pt>
                <c:pt idx="295">
                  <c:v>182</c:v>
                </c:pt>
                <c:pt idx="296">
                  <c:v>182</c:v>
                </c:pt>
                <c:pt idx="297">
                  <c:v>186</c:v>
                </c:pt>
                <c:pt idx="298">
                  <c:v>186</c:v>
                </c:pt>
                <c:pt idx="299">
                  <c:v>188</c:v>
                </c:pt>
                <c:pt idx="300">
                  <c:v>188</c:v>
                </c:pt>
                <c:pt idx="301">
                  <c:v>188</c:v>
                </c:pt>
                <c:pt idx="302">
                  <c:v>188</c:v>
                </c:pt>
                <c:pt idx="303">
                  <c:v>188</c:v>
                </c:pt>
                <c:pt idx="304">
                  <c:v>189</c:v>
                </c:pt>
                <c:pt idx="305">
                  <c:v>189</c:v>
                </c:pt>
                <c:pt idx="306">
                  <c:v>189</c:v>
                </c:pt>
                <c:pt idx="307">
                  <c:v>190</c:v>
                </c:pt>
                <c:pt idx="308">
                  <c:v>190</c:v>
                </c:pt>
                <c:pt idx="309">
                  <c:v>190</c:v>
                </c:pt>
                <c:pt idx="310">
                  <c:v>193</c:v>
                </c:pt>
                <c:pt idx="311">
                  <c:v>193</c:v>
                </c:pt>
                <c:pt idx="312">
                  <c:v>193</c:v>
                </c:pt>
                <c:pt idx="313">
                  <c:v>193</c:v>
                </c:pt>
                <c:pt idx="314">
                  <c:v>193</c:v>
                </c:pt>
                <c:pt idx="315">
                  <c:v>195</c:v>
                </c:pt>
                <c:pt idx="316">
                  <c:v>195</c:v>
                </c:pt>
                <c:pt idx="317">
                  <c:v>196</c:v>
                </c:pt>
                <c:pt idx="318">
                  <c:v>202</c:v>
                </c:pt>
                <c:pt idx="319">
                  <c:v>202</c:v>
                </c:pt>
                <c:pt idx="320">
                  <c:v>202</c:v>
                </c:pt>
                <c:pt idx="321">
                  <c:v>202</c:v>
                </c:pt>
                <c:pt idx="322">
                  <c:v>204</c:v>
                </c:pt>
                <c:pt idx="323">
                  <c:v>204</c:v>
                </c:pt>
                <c:pt idx="324">
                  <c:v>204</c:v>
                </c:pt>
                <c:pt idx="325">
                  <c:v>207</c:v>
                </c:pt>
                <c:pt idx="326">
                  <c:v>208</c:v>
                </c:pt>
                <c:pt idx="327">
                  <c:v>208</c:v>
                </c:pt>
                <c:pt idx="328">
                  <c:v>208</c:v>
                </c:pt>
                <c:pt idx="329">
                  <c:v>208</c:v>
                </c:pt>
                <c:pt idx="330">
                  <c:v>209</c:v>
                </c:pt>
                <c:pt idx="331">
                  <c:v>210</c:v>
                </c:pt>
                <c:pt idx="332">
                  <c:v>210</c:v>
                </c:pt>
                <c:pt idx="333">
                  <c:v>210</c:v>
                </c:pt>
                <c:pt idx="334">
                  <c:v>210</c:v>
                </c:pt>
                <c:pt idx="335">
                  <c:v>211</c:v>
                </c:pt>
                <c:pt idx="336">
                  <c:v>216</c:v>
                </c:pt>
                <c:pt idx="337">
                  <c:v>216</c:v>
                </c:pt>
                <c:pt idx="338">
                  <c:v>216</c:v>
                </c:pt>
                <c:pt idx="339">
                  <c:v>216</c:v>
                </c:pt>
                <c:pt idx="340">
                  <c:v>216</c:v>
                </c:pt>
                <c:pt idx="341">
                  <c:v>217</c:v>
                </c:pt>
                <c:pt idx="342">
                  <c:v>217</c:v>
                </c:pt>
                <c:pt idx="343">
                  <c:v>217</c:v>
                </c:pt>
                <c:pt idx="344">
                  <c:v>218</c:v>
                </c:pt>
                <c:pt idx="345">
                  <c:v>218</c:v>
                </c:pt>
                <c:pt idx="346">
                  <c:v>218</c:v>
                </c:pt>
                <c:pt idx="347">
                  <c:v>218</c:v>
                </c:pt>
                <c:pt idx="348">
                  <c:v>218</c:v>
                </c:pt>
                <c:pt idx="349">
                  <c:v>218</c:v>
                </c:pt>
                <c:pt idx="350">
                  <c:v>218</c:v>
                </c:pt>
                <c:pt idx="351">
                  <c:v>218</c:v>
                </c:pt>
                <c:pt idx="352">
                  <c:v>218</c:v>
                </c:pt>
                <c:pt idx="353">
                  <c:v>218</c:v>
                </c:pt>
                <c:pt idx="354">
                  <c:v>218</c:v>
                </c:pt>
                <c:pt idx="355">
                  <c:v>218</c:v>
                </c:pt>
                <c:pt idx="356">
                  <c:v>218</c:v>
                </c:pt>
                <c:pt idx="357">
                  <c:v>224</c:v>
                </c:pt>
                <c:pt idx="358">
                  <c:v>224</c:v>
                </c:pt>
                <c:pt idx="359">
                  <c:v>224</c:v>
                </c:pt>
                <c:pt idx="360">
                  <c:v>224</c:v>
                </c:pt>
                <c:pt idx="361">
                  <c:v>225</c:v>
                </c:pt>
                <c:pt idx="362">
                  <c:v>225</c:v>
                </c:pt>
                <c:pt idx="363">
                  <c:v>225</c:v>
                </c:pt>
                <c:pt idx="364">
                  <c:v>225</c:v>
                </c:pt>
                <c:pt idx="365">
                  <c:v>225</c:v>
                </c:pt>
                <c:pt idx="366">
                  <c:v>225</c:v>
                </c:pt>
                <c:pt idx="367">
                  <c:v>229</c:v>
                </c:pt>
                <c:pt idx="368">
                  <c:v>229</c:v>
                </c:pt>
                <c:pt idx="369">
                  <c:v>229</c:v>
                </c:pt>
                <c:pt idx="370">
                  <c:v>235</c:v>
                </c:pt>
                <c:pt idx="371">
                  <c:v>235</c:v>
                </c:pt>
                <c:pt idx="372">
                  <c:v>236</c:v>
                </c:pt>
                <c:pt idx="373">
                  <c:v>236</c:v>
                </c:pt>
                <c:pt idx="374">
                  <c:v>236</c:v>
                </c:pt>
                <c:pt idx="375">
                  <c:v>245</c:v>
                </c:pt>
                <c:pt idx="376">
                  <c:v>245</c:v>
                </c:pt>
                <c:pt idx="377">
                  <c:v>245</c:v>
                </c:pt>
                <c:pt idx="378">
                  <c:v>245</c:v>
                </c:pt>
                <c:pt idx="379">
                  <c:v>245</c:v>
                </c:pt>
                <c:pt idx="380">
                  <c:v>250</c:v>
                </c:pt>
                <c:pt idx="381">
                  <c:v>250</c:v>
                </c:pt>
                <c:pt idx="382">
                  <c:v>250</c:v>
                </c:pt>
                <c:pt idx="383">
                  <c:v>250</c:v>
                </c:pt>
                <c:pt idx="384">
                  <c:v>250</c:v>
                </c:pt>
                <c:pt idx="385">
                  <c:v>251</c:v>
                </c:pt>
                <c:pt idx="386">
                  <c:v>251</c:v>
                </c:pt>
                <c:pt idx="387">
                  <c:v>251</c:v>
                </c:pt>
                <c:pt idx="388">
                  <c:v>252</c:v>
                </c:pt>
                <c:pt idx="389">
                  <c:v>253</c:v>
                </c:pt>
                <c:pt idx="390">
                  <c:v>253</c:v>
                </c:pt>
                <c:pt idx="391">
                  <c:v>257</c:v>
                </c:pt>
                <c:pt idx="392">
                  <c:v>258</c:v>
                </c:pt>
                <c:pt idx="393">
                  <c:v>258</c:v>
                </c:pt>
                <c:pt idx="394">
                  <c:v>258</c:v>
                </c:pt>
                <c:pt idx="395">
                  <c:v>259</c:v>
                </c:pt>
                <c:pt idx="396">
                  <c:v>260</c:v>
                </c:pt>
                <c:pt idx="397">
                  <c:v>260</c:v>
                </c:pt>
                <c:pt idx="398">
                  <c:v>264</c:v>
                </c:pt>
                <c:pt idx="399">
                  <c:v>264</c:v>
                </c:pt>
                <c:pt idx="400">
                  <c:v>264</c:v>
                </c:pt>
                <c:pt idx="401">
                  <c:v>264</c:v>
                </c:pt>
                <c:pt idx="402">
                  <c:v>265</c:v>
                </c:pt>
                <c:pt idx="403">
                  <c:v>265</c:v>
                </c:pt>
                <c:pt idx="404">
                  <c:v>266</c:v>
                </c:pt>
                <c:pt idx="405">
                  <c:v>267</c:v>
                </c:pt>
                <c:pt idx="406">
                  <c:v>267</c:v>
                </c:pt>
                <c:pt idx="407">
                  <c:v>270</c:v>
                </c:pt>
                <c:pt idx="408">
                  <c:v>271</c:v>
                </c:pt>
                <c:pt idx="409">
                  <c:v>273</c:v>
                </c:pt>
                <c:pt idx="410">
                  <c:v>273</c:v>
                </c:pt>
                <c:pt idx="411">
                  <c:v>273</c:v>
                </c:pt>
                <c:pt idx="412">
                  <c:v>273</c:v>
                </c:pt>
                <c:pt idx="413">
                  <c:v>273</c:v>
                </c:pt>
                <c:pt idx="414">
                  <c:v>273</c:v>
                </c:pt>
                <c:pt idx="415">
                  <c:v>273</c:v>
                </c:pt>
                <c:pt idx="416">
                  <c:v>274</c:v>
                </c:pt>
                <c:pt idx="417">
                  <c:v>277</c:v>
                </c:pt>
                <c:pt idx="418">
                  <c:v>278</c:v>
                </c:pt>
                <c:pt idx="419">
                  <c:v>278</c:v>
                </c:pt>
                <c:pt idx="420">
                  <c:v>278</c:v>
                </c:pt>
                <c:pt idx="421">
                  <c:v>278</c:v>
                </c:pt>
                <c:pt idx="422">
                  <c:v>278</c:v>
                </c:pt>
                <c:pt idx="423">
                  <c:v>279</c:v>
                </c:pt>
                <c:pt idx="424">
                  <c:v>281</c:v>
                </c:pt>
                <c:pt idx="425">
                  <c:v>285</c:v>
                </c:pt>
                <c:pt idx="426">
                  <c:v>285</c:v>
                </c:pt>
                <c:pt idx="427">
                  <c:v>285</c:v>
                </c:pt>
                <c:pt idx="428">
                  <c:v>285</c:v>
                </c:pt>
                <c:pt idx="429">
                  <c:v>286</c:v>
                </c:pt>
                <c:pt idx="430">
                  <c:v>286</c:v>
                </c:pt>
                <c:pt idx="431">
                  <c:v>288</c:v>
                </c:pt>
                <c:pt idx="432">
                  <c:v>292</c:v>
                </c:pt>
                <c:pt idx="433">
                  <c:v>300</c:v>
                </c:pt>
                <c:pt idx="434">
                  <c:v>300</c:v>
                </c:pt>
                <c:pt idx="435">
                  <c:v>300</c:v>
                </c:pt>
                <c:pt idx="436">
                  <c:v>300</c:v>
                </c:pt>
                <c:pt idx="437">
                  <c:v>301</c:v>
                </c:pt>
                <c:pt idx="438">
                  <c:v>306</c:v>
                </c:pt>
                <c:pt idx="439">
                  <c:v>308</c:v>
                </c:pt>
                <c:pt idx="440">
                  <c:v>312</c:v>
                </c:pt>
                <c:pt idx="441">
                  <c:v>312</c:v>
                </c:pt>
                <c:pt idx="442">
                  <c:v>312</c:v>
                </c:pt>
                <c:pt idx="443">
                  <c:v>312</c:v>
                </c:pt>
                <c:pt idx="444">
                  <c:v>314</c:v>
                </c:pt>
                <c:pt idx="445">
                  <c:v>314</c:v>
                </c:pt>
                <c:pt idx="446">
                  <c:v>320</c:v>
                </c:pt>
                <c:pt idx="447">
                  <c:v>322</c:v>
                </c:pt>
                <c:pt idx="448">
                  <c:v>329</c:v>
                </c:pt>
                <c:pt idx="449">
                  <c:v>330</c:v>
                </c:pt>
                <c:pt idx="450">
                  <c:v>330</c:v>
                </c:pt>
                <c:pt idx="451">
                  <c:v>330</c:v>
                </c:pt>
                <c:pt idx="452">
                  <c:v>333</c:v>
                </c:pt>
                <c:pt idx="453">
                  <c:v>334</c:v>
                </c:pt>
                <c:pt idx="454">
                  <c:v>334</c:v>
                </c:pt>
                <c:pt idx="455">
                  <c:v>334</c:v>
                </c:pt>
                <c:pt idx="456">
                  <c:v>334</c:v>
                </c:pt>
                <c:pt idx="457">
                  <c:v>335</c:v>
                </c:pt>
                <c:pt idx="458">
                  <c:v>336</c:v>
                </c:pt>
                <c:pt idx="459">
                  <c:v>340</c:v>
                </c:pt>
                <c:pt idx="460">
                  <c:v>342</c:v>
                </c:pt>
                <c:pt idx="461">
                  <c:v>354</c:v>
                </c:pt>
                <c:pt idx="462">
                  <c:v>354</c:v>
                </c:pt>
                <c:pt idx="463">
                  <c:v>363</c:v>
                </c:pt>
                <c:pt idx="464">
                  <c:v>363</c:v>
                </c:pt>
                <c:pt idx="465">
                  <c:v>365</c:v>
                </c:pt>
                <c:pt idx="466">
                  <c:v>368</c:v>
                </c:pt>
                <c:pt idx="467">
                  <c:v>375</c:v>
                </c:pt>
                <c:pt idx="468">
                  <c:v>375</c:v>
                </c:pt>
                <c:pt idx="469">
                  <c:v>375</c:v>
                </c:pt>
                <c:pt idx="470">
                  <c:v>375</c:v>
                </c:pt>
                <c:pt idx="471">
                  <c:v>382</c:v>
                </c:pt>
                <c:pt idx="472">
                  <c:v>386</c:v>
                </c:pt>
                <c:pt idx="473">
                  <c:v>392</c:v>
                </c:pt>
                <c:pt idx="474">
                  <c:v>403</c:v>
                </c:pt>
                <c:pt idx="475">
                  <c:v>421</c:v>
                </c:pt>
                <c:pt idx="476">
                  <c:v>421</c:v>
                </c:pt>
                <c:pt idx="477">
                  <c:v>421</c:v>
                </c:pt>
                <c:pt idx="478">
                  <c:v>421</c:v>
                </c:pt>
                <c:pt idx="479">
                  <c:v>421</c:v>
                </c:pt>
                <c:pt idx="480">
                  <c:v>427</c:v>
                </c:pt>
                <c:pt idx="481">
                  <c:v>428</c:v>
                </c:pt>
                <c:pt idx="482">
                  <c:v>432</c:v>
                </c:pt>
                <c:pt idx="483">
                  <c:v>440</c:v>
                </c:pt>
                <c:pt idx="484">
                  <c:v>442</c:v>
                </c:pt>
                <c:pt idx="485">
                  <c:v>442</c:v>
                </c:pt>
                <c:pt idx="486">
                  <c:v>442</c:v>
                </c:pt>
                <c:pt idx="487">
                  <c:v>442</c:v>
                </c:pt>
                <c:pt idx="488">
                  <c:v>442</c:v>
                </c:pt>
                <c:pt idx="489">
                  <c:v>442</c:v>
                </c:pt>
                <c:pt idx="490">
                  <c:v>445</c:v>
                </c:pt>
                <c:pt idx="491">
                  <c:v>452</c:v>
                </c:pt>
                <c:pt idx="492">
                  <c:v>462</c:v>
                </c:pt>
                <c:pt idx="493">
                  <c:v>462</c:v>
                </c:pt>
                <c:pt idx="494">
                  <c:v>462</c:v>
                </c:pt>
                <c:pt idx="495">
                  <c:v>483</c:v>
                </c:pt>
                <c:pt idx="496">
                  <c:v>497</c:v>
                </c:pt>
                <c:pt idx="497">
                  <c:v>497</c:v>
                </c:pt>
                <c:pt idx="498">
                  <c:v>497</c:v>
                </c:pt>
                <c:pt idx="499">
                  <c:v>497</c:v>
                </c:pt>
                <c:pt idx="500">
                  <c:v>497</c:v>
                </c:pt>
                <c:pt idx="501">
                  <c:v>528</c:v>
                </c:pt>
                <c:pt idx="502">
                  <c:v>532</c:v>
                </c:pt>
                <c:pt idx="503">
                  <c:v>538</c:v>
                </c:pt>
                <c:pt idx="504">
                  <c:v>538</c:v>
                </c:pt>
                <c:pt idx="505">
                  <c:v>538</c:v>
                </c:pt>
                <c:pt idx="506">
                  <c:v>546</c:v>
                </c:pt>
                <c:pt idx="507">
                  <c:v>554</c:v>
                </c:pt>
                <c:pt idx="508">
                  <c:v>557</c:v>
                </c:pt>
                <c:pt idx="509">
                  <c:v>557</c:v>
                </c:pt>
                <c:pt idx="510">
                  <c:v>560</c:v>
                </c:pt>
                <c:pt idx="511">
                  <c:v>594</c:v>
                </c:pt>
                <c:pt idx="512">
                  <c:v>614</c:v>
                </c:pt>
                <c:pt idx="513">
                  <c:v>616</c:v>
                </c:pt>
                <c:pt idx="514">
                  <c:v>621</c:v>
                </c:pt>
                <c:pt idx="515">
                  <c:v>627</c:v>
                </c:pt>
                <c:pt idx="516">
                  <c:v>669</c:v>
                </c:pt>
                <c:pt idx="517">
                  <c:v>669</c:v>
                </c:pt>
                <c:pt idx="518">
                  <c:v>672</c:v>
                </c:pt>
                <c:pt idx="519">
                  <c:v>676</c:v>
                </c:pt>
                <c:pt idx="520">
                  <c:v>691</c:v>
                </c:pt>
                <c:pt idx="521">
                  <c:v>707</c:v>
                </c:pt>
                <c:pt idx="522">
                  <c:v>707</c:v>
                </c:pt>
                <c:pt idx="523">
                  <c:v>750</c:v>
                </c:pt>
                <c:pt idx="524">
                  <c:v>750</c:v>
                </c:pt>
                <c:pt idx="525">
                  <c:v>762</c:v>
                </c:pt>
                <c:pt idx="526">
                  <c:v>785</c:v>
                </c:pt>
                <c:pt idx="527">
                  <c:v>789</c:v>
                </c:pt>
                <c:pt idx="528">
                  <c:v>789</c:v>
                </c:pt>
                <c:pt idx="529">
                  <c:v>789</c:v>
                </c:pt>
                <c:pt idx="530">
                  <c:v>790</c:v>
                </c:pt>
                <c:pt idx="531">
                  <c:v>790</c:v>
                </c:pt>
                <c:pt idx="532">
                  <c:v>796</c:v>
                </c:pt>
                <c:pt idx="533">
                  <c:v>796</c:v>
                </c:pt>
                <c:pt idx="534">
                  <c:v>796</c:v>
                </c:pt>
                <c:pt idx="535">
                  <c:v>796</c:v>
                </c:pt>
                <c:pt idx="536">
                  <c:v>797</c:v>
                </c:pt>
                <c:pt idx="537">
                  <c:v>837</c:v>
                </c:pt>
                <c:pt idx="538">
                  <c:v>861</c:v>
                </c:pt>
                <c:pt idx="539">
                  <c:v>861</c:v>
                </c:pt>
                <c:pt idx="540">
                  <c:v>879</c:v>
                </c:pt>
                <c:pt idx="541">
                  <c:v>895</c:v>
                </c:pt>
                <c:pt idx="542">
                  <c:v>896</c:v>
                </c:pt>
                <c:pt idx="543">
                  <c:v>901</c:v>
                </c:pt>
                <c:pt idx="544">
                  <c:v>924</c:v>
                </c:pt>
                <c:pt idx="545">
                  <c:v>944</c:v>
                </c:pt>
                <c:pt idx="546">
                  <c:v>949</c:v>
                </c:pt>
                <c:pt idx="547">
                  <c:v>951</c:v>
                </c:pt>
                <c:pt idx="548">
                  <c:v>957</c:v>
                </c:pt>
                <c:pt idx="549">
                  <c:v>957</c:v>
                </c:pt>
                <c:pt idx="550">
                  <c:v>1002</c:v>
                </c:pt>
                <c:pt idx="551">
                  <c:v>1006</c:v>
                </c:pt>
                <c:pt idx="552">
                  <c:v>1028</c:v>
                </c:pt>
                <c:pt idx="553">
                  <c:v>1035</c:v>
                </c:pt>
                <c:pt idx="554">
                  <c:v>1041</c:v>
                </c:pt>
                <c:pt idx="555">
                  <c:v>1042</c:v>
                </c:pt>
                <c:pt idx="556">
                  <c:v>1057</c:v>
                </c:pt>
                <c:pt idx="557">
                  <c:v>1092</c:v>
                </c:pt>
                <c:pt idx="558">
                  <c:v>1092</c:v>
                </c:pt>
                <c:pt idx="559">
                  <c:v>1100</c:v>
                </c:pt>
                <c:pt idx="560">
                  <c:v>1140</c:v>
                </c:pt>
                <c:pt idx="561">
                  <c:v>1173</c:v>
                </c:pt>
                <c:pt idx="562">
                  <c:v>1204</c:v>
                </c:pt>
              </c:numCache>
            </c:numRef>
          </c:xVal>
          <c:yVal>
            <c:numRef>
              <c:f>'Stuck at Complete App'!$V$27:$V$1599</c:f>
              <c:numCache>
                <c:formatCode>#,##0</c:formatCode>
                <c:ptCount val="563"/>
                <c:pt idx="0">
                  <c:v>1400</c:v>
                </c:pt>
                <c:pt idx="1">
                  <c:v>2000</c:v>
                </c:pt>
                <c:pt idx="2">
                  <c:v>2000</c:v>
                </c:pt>
                <c:pt idx="3">
                  <c:v>1000</c:v>
                </c:pt>
                <c:pt idx="4">
                  <c:v>2000</c:v>
                </c:pt>
                <c:pt idx="5">
                  <c:v>46.5</c:v>
                </c:pt>
                <c:pt idx="6">
                  <c:v>5700</c:v>
                </c:pt>
                <c:pt idx="7">
                  <c:v>675</c:v>
                </c:pt>
                <c:pt idx="8">
                  <c:v>94.639999389648466</c:v>
                </c:pt>
                <c:pt idx="9">
                  <c:v>14.800000190734863</c:v>
                </c:pt>
                <c:pt idx="10">
                  <c:v>20</c:v>
                </c:pt>
                <c:pt idx="11">
                  <c:v>22.8</c:v>
                </c:pt>
                <c:pt idx="12">
                  <c:v>1000</c:v>
                </c:pt>
                <c:pt idx="13">
                  <c:v>2000</c:v>
                </c:pt>
                <c:pt idx="14">
                  <c:v>20.5</c:v>
                </c:pt>
                <c:pt idx="15">
                  <c:v>11.4</c:v>
                </c:pt>
                <c:pt idx="16">
                  <c:v>1000</c:v>
                </c:pt>
                <c:pt idx="17">
                  <c:v>128.25</c:v>
                </c:pt>
                <c:pt idx="18">
                  <c:v>294</c:v>
                </c:pt>
                <c:pt idx="19">
                  <c:v>1000</c:v>
                </c:pt>
                <c:pt idx="20">
                  <c:v>1000</c:v>
                </c:pt>
                <c:pt idx="21">
                  <c:v>30.4</c:v>
                </c:pt>
                <c:pt idx="22">
                  <c:v>50.400001525878906</c:v>
                </c:pt>
                <c:pt idx="23">
                  <c:v>34.200000000000003</c:v>
                </c:pt>
                <c:pt idx="24">
                  <c:v>3700</c:v>
                </c:pt>
                <c:pt idx="25">
                  <c:v>20</c:v>
                </c:pt>
                <c:pt idx="26">
                  <c:v>625</c:v>
                </c:pt>
                <c:pt idx="27">
                  <c:v>2000</c:v>
                </c:pt>
                <c:pt idx="28">
                  <c:v>450</c:v>
                </c:pt>
                <c:pt idx="29">
                  <c:v>260</c:v>
                </c:pt>
                <c:pt idx="30">
                  <c:v>2000</c:v>
                </c:pt>
                <c:pt idx="31">
                  <c:v>2000</c:v>
                </c:pt>
                <c:pt idx="32">
                  <c:v>500</c:v>
                </c:pt>
                <c:pt idx="33">
                  <c:v>500</c:v>
                </c:pt>
                <c:pt idx="34">
                  <c:v>750</c:v>
                </c:pt>
                <c:pt idx="35">
                  <c:v>1000</c:v>
                </c:pt>
                <c:pt idx="36">
                  <c:v>1000</c:v>
                </c:pt>
                <c:pt idx="37">
                  <c:v>1000</c:v>
                </c:pt>
                <c:pt idx="38">
                  <c:v>1000</c:v>
                </c:pt>
                <c:pt idx="39">
                  <c:v>2000</c:v>
                </c:pt>
                <c:pt idx="40">
                  <c:v>23</c:v>
                </c:pt>
                <c:pt idx="41">
                  <c:v>1000</c:v>
                </c:pt>
                <c:pt idx="42">
                  <c:v>4500</c:v>
                </c:pt>
                <c:pt idx="43">
                  <c:v>14.399999618530279</c:v>
                </c:pt>
                <c:pt idx="44">
                  <c:v>500</c:v>
                </c:pt>
                <c:pt idx="45">
                  <c:v>500</c:v>
                </c:pt>
                <c:pt idx="46">
                  <c:v>42</c:v>
                </c:pt>
                <c:pt idx="47">
                  <c:v>1725</c:v>
                </c:pt>
                <c:pt idx="48">
                  <c:v>16.3</c:v>
                </c:pt>
                <c:pt idx="49">
                  <c:v>30</c:v>
                </c:pt>
                <c:pt idx="50">
                  <c:v>1269.9399414062507</c:v>
                </c:pt>
                <c:pt idx="51">
                  <c:v>500</c:v>
                </c:pt>
                <c:pt idx="52">
                  <c:v>500</c:v>
                </c:pt>
                <c:pt idx="53">
                  <c:v>500</c:v>
                </c:pt>
                <c:pt idx="54">
                  <c:v>2000</c:v>
                </c:pt>
                <c:pt idx="55">
                  <c:v>13.859999656677257</c:v>
                </c:pt>
                <c:pt idx="56">
                  <c:v>140.36000061035156</c:v>
                </c:pt>
                <c:pt idx="57">
                  <c:v>500</c:v>
                </c:pt>
                <c:pt idx="58">
                  <c:v>50</c:v>
                </c:pt>
                <c:pt idx="59">
                  <c:v>11.18</c:v>
                </c:pt>
                <c:pt idx="60">
                  <c:v>500</c:v>
                </c:pt>
                <c:pt idx="61">
                  <c:v>2000</c:v>
                </c:pt>
                <c:pt idx="62">
                  <c:v>2000</c:v>
                </c:pt>
                <c:pt idx="63">
                  <c:v>750</c:v>
                </c:pt>
                <c:pt idx="64">
                  <c:v>1000</c:v>
                </c:pt>
                <c:pt idx="65">
                  <c:v>1000</c:v>
                </c:pt>
                <c:pt idx="66">
                  <c:v>1000</c:v>
                </c:pt>
                <c:pt idx="67">
                  <c:v>1250</c:v>
                </c:pt>
                <c:pt idx="68">
                  <c:v>94.25</c:v>
                </c:pt>
                <c:pt idx="69">
                  <c:v>500</c:v>
                </c:pt>
                <c:pt idx="70">
                  <c:v>1095</c:v>
                </c:pt>
                <c:pt idx="71">
                  <c:v>450</c:v>
                </c:pt>
                <c:pt idx="72">
                  <c:v>5000</c:v>
                </c:pt>
                <c:pt idx="73">
                  <c:v>1199.4399414062507</c:v>
                </c:pt>
                <c:pt idx="74">
                  <c:v>1199.4399414062507</c:v>
                </c:pt>
                <c:pt idx="75">
                  <c:v>1199.4399414062507</c:v>
                </c:pt>
                <c:pt idx="76">
                  <c:v>1199.4399414062507</c:v>
                </c:pt>
                <c:pt idx="77">
                  <c:v>1199.4399414062507</c:v>
                </c:pt>
                <c:pt idx="78">
                  <c:v>1199.4399414062507</c:v>
                </c:pt>
                <c:pt idx="79">
                  <c:v>1199.4399414062507</c:v>
                </c:pt>
                <c:pt idx="80">
                  <c:v>1199.4399414062507</c:v>
                </c:pt>
                <c:pt idx="81">
                  <c:v>1199.4399414062507</c:v>
                </c:pt>
                <c:pt idx="82">
                  <c:v>1199.4399414062507</c:v>
                </c:pt>
                <c:pt idx="83">
                  <c:v>24</c:v>
                </c:pt>
                <c:pt idx="84">
                  <c:v>13</c:v>
                </c:pt>
                <c:pt idx="85">
                  <c:v>217</c:v>
                </c:pt>
                <c:pt idx="86">
                  <c:v>217</c:v>
                </c:pt>
                <c:pt idx="87">
                  <c:v>111</c:v>
                </c:pt>
                <c:pt idx="88">
                  <c:v>95</c:v>
                </c:pt>
                <c:pt idx="89">
                  <c:v>250</c:v>
                </c:pt>
                <c:pt idx="90">
                  <c:v>16</c:v>
                </c:pt>
                <c:pt idx="91">
                  <c:v>95</c:v>
                </c:pt>
                <c:pt idx="92">
                  <c:v>45</c:v>
                </c:pt>
                <c:pt idx="93">
                  <c:v>45</c:v>
                </c:pt>
                <c:pt idx="94">
                  <c:v>62</c:v>
                </c:pt>
                <c:pt idx="95">
                  <c:v>150</c:v>
                </c:pt>
                <c:pt idx="96">
                  <c:v>260</c:v>
                </c:pt>
                <c:pt idx="97">
                  <c:v>360</c:v>
                </c:pt>
                <c:pt idx="98">
                  <c:v>2000</c:v>
                </c:pt>
                <c:pt idx="99">
                  <c:v>500</c:v>
                </c:pt>
                <c:pt idx="100">
                  <c:v>2000</c:v>
                </c:pt>
                <c:pt idx="101">
                  <c:v>10.32</c:v>
                </c:pt>
                <c:pt idx="102">
                  <c:v>1000</c:v>
                </c:pt>
                <c:pt idx="103">
                  <c:v>1000</c:v>
                </c:pt>
                <c:pt idx="104">
                  <c:v>500</c:v>
                </c:pt>
                <c:pt idx="105">
                  <c:v>725</c:v>
                </c:pt>
                <c:pt idx="106">
                  <c:v>2000</c:v>
                </c:pt>
                <c:pt idx="107">
                  <c:v>2000</c:v>
                </c:pt>
                <c:pt idx="108">
                  <c:v>2000</c:v>
                </c:pt>
                <c:pt idx="109">
                  <c:v>1000</c:v>
                </c:pt>
                <c:pt idx="110">
                  <c:v>17.280000686645497</c:v>
                </c:pt>
                <c:pt idx="111">
                  <c:v>500</c:v>
                </c:pt>
                <c:pt idx="112">
                  <c:v>2000</c:v>
                </c:pt>
                <c:pt idx="113">
                  <c:v>15.69</c:v>
                </c:pt>
                <c:pt idx="114">
                  <c:v>1000</c:v>
                </c:pt>
                <c:pt idx="115">
                  <c:v>1830</c:v>
                </c:pt>
                <c:pt idx="116">
                  <c:v>1000</c:v>
                </c:pt>
                <c:pt idx="117">
                  <c:v>1000</c:v>
                </c:pt>
                <c:pt idx="118">
                  <c:v>1000</c:v>
                </c:pt>
                <c:pt idx="119">
                  <c:v>100</c:v>
                </c:pt>
                <c:pt idx="120">
                  <c:v>1000</c:v>
                </c:pt>
                <c:pt idx="121">
                  <c:v>1750</c:v>
                </c:pt>
                <c:pt idx="122">
                  <c:v>250</c:v>
                </c:pt>
                <c:pt idx="123">
                  <c:v>185.6</c:v>
                </c:pt>
                <c:pt idx="124">
                  <c:v>231</c:v>
                </c:pt>
                <c:pt idx="125">
                  <c:v>2000</c:v>
                </c:pt>
                <c:pt idx="126">
                  <c:v>500</c:v>
                </c:pt>
                <c:pt idx="127">
                  <c:v>500</c:v>
                </c:pt>
                <c:pt idx="128">
                  <c:v>2000</c:v>
                </c:pt>
                <c:pt idx="129">
                  <c:v>192.27000427246085</c:v>
                </c:pt>
                <c:pt idx="130">
                  <c:v>1500</c:v>
                </c:pt>
                <c:pt idx="131">
                  <c:v>1000</c:v>
                </c:pt>
                <c:pt idx="132">
                  <c:v>2000</c:v>
                </c:pt>
                <c:pt idx="133">
                  <c:v>500</c:v>
                </c:pt>
                <c:pt idx="134">
                  <c:v>1000</c:v>
                </c:pt>
                <c:pt idx="135">
                  <c:v>2000</c:v>
                </c:pt>
                <c:pt idx="136">
                  <c:v>1993</c:v>
                </c:pt>
                <c:pt idx="137">
                  <c:v>2000</c:v>
                </c:pt>
                <c:pt idx="138">
                  <c:v>1000</c:v>
                </c:pt>
                <c:pt idx="139">
                  <c:v>1000.75</c:v>
                </c:pt>
                <c:pt idx="140">
                  <c:v>1000</c:v>
                </c:pt>
                <c:pt idx="141">
                  <c:v>1000</c:v>
                </c:pt>
                <c:pt idx="142">
                  <c:v>1000</c:v>
                </c:pt>
                <c:pt idx="143">
                  <c:v>1000</c:v>
                </c:pt>
                <c:pt idx="144">
                  <c:v>2000</c:v>
                </c:pt>
                <c:pt idx="145">
                  <c:v>31.020000457763672</c:v>
                </c:pt>
                <c:pt idx="146">
                  <c:v>1800</c:v>
                </c:pt>
                <c:pt idx="147">
                  <c:v>77.279998779296832</c:v>
                </c:pt>
                <c:pt idx="148">
                  <c:v>12.375000000000005</c:v>
                </c:pt>
                <c:pt idx="149">
                  <c:v>34.560001373290994</c:v>
                </c:pt>
                <c:pt idx="150">
                  <c:v>33.840000152587891</c:v>
                </c:pt>
                <c:pt idx="151">
                  <c:v>300</c:v>
                </c:pt>
                <c:pt idx="152">
                  <c:v>18.629999160766605</c:v>
                </c:pt>
                <c:pt idx="153">
                  <c:v>2400</c:v>
                </c:pt>
                <c:pt idx="154">
                  <c:v>2400</c:v>
                </c:pt>
                <c:pt idx="155">
                  <c:v>520</c:v>
                </c:pt>
                <c:pt idx="156">
                  <c:v>950.7849731445317</c:v>
                </c:pt>
                <c:pt idx="157">
                  <c:v>15.930000305175781</c:v>
                </c:pt>
                <c:pt idx="158">
                  <c:v>500</c:v>
                </c:pt>
                <c:pt idx="159">
                  <c:v>1000</c:v>
                </c:pt>
                <c:pt idx="160">
                  <c:v>1000</c:v>
                </c:pt>
                <c:pt idx="161">
                  <c:v>1000</c:v>
                </c:pt>
                <c:pt idx="162">
                  <c:v>1000</c:v>
                </c:pt>
                <c:pt idx="163">
                  <c:v>2000</c:v>
                </c:pt>
                <c:pt idx="164">
                  <c:v>2000</c:v>
                </c:pt>
                <c:pt idx="165">
                  <c:v>2000</c:v>
                </c:pt>
                <c:pt idx="166">
                  <c:v>2000</c:v>
                </c:pt>
                <c:pt idx="167">
                  <c:v>1585</c:v>
                </c:pt>
                <c:pt idx="168">
                  <c:v>2000</c:v>
                </c:pt>
                <c:pt idx="169">
                  <c:v>2000</c:v>
                </c:pt>
                <c:pt idx="170">
                  <c:v>627</c:v>
                </c:pt>
                <c:pt idx="171">
                  <c:v>1199.4399414062507</c:v>
                </c:pt>
                <c:pt idx="172">
                  <c:v>1199.4399414062507</c:v>
                </c:pt>
                <c:pt idx="173">
                  <c:v>1199.4399414062507</c:v>
                </c:pt>
                <c:pt idx="174">
                  <c:v>1199.4399414062507</c:v>
                </c:pt>
                <c:pt idx="175">
                  <c:v>1199.4399414062507</c:v>
                </c:pt>
                <c:pt idx="176">
                  <c:v>2513.56005859375</c:v>
                </c:pt>
                <c:pt idx="177">
                  <c:v>1000</c:v>
                </c:pt>
                <c:pt idx="178">
                  <c:v>2000</c:v>
                </c:pt>
                <c:pt idx="179">
                  <c:v>2000</c:v>
                </c:pt>
                <c:pt idx="180">
                  <c:v>107.51999664306642</c:v>
                </c:pt>
                <c:pt idx="181">
                  <c:v>12</c:v>
                </c:pt>
                <c:pt idx="182">
                  <c:v>75</c:v>
                </c:pt>
                <c:pt idx="183">
                  <c:v>2000</c:v>
                </c:pt>
                <c:pt idx="184">
                  <c:v>1000</c:v>
                </c:pt>
                <c:pt idx="185">
                  <c:v>1000</c:v>
                </c:pt>
                <c:pt idx="186">
                  <c:v>1000</c:v>
                </c:pt>
                <c:pt idx="187">
                  <c:v>500</c:v>
                </c:pt>
                <c:pt idx="188">
                  <c:v>2100</c:v>
                </c:pt>
                <c:pt idx="189">
                  <c:v>2100</c:v>
                </c:pt>
                <c:pt idx="190">
                  <c:v>950</c:v>
                </c:pt>
                <c:pt idx="191">
                  <c:v>950</c:v>
                </c:pt>
                <c:pt idx="192">
                  <c:v>950</c:v>
                </c:pt>
                <c:pt idx="193">
                  <c:v>950</c:v>
                </c:pt>
                <c:pt idx="194">
                  <c:v>950</c:v>
                </c:pt>
                <c:pt idx="195">
                  <c:v>1725</c:v>
                </c:pt>
                <c:pt idx="196">
                  <c:v>1000</c:v>
                </c:pt>
                <c:pt idx="197">
                  <c:v>3000</c:v>
                </c:pt>
                <c:pt idx="198">
                  <c:v>192</c:v>
                </c:pt>
                <c:pt idx="199">
                  <c:v>446.6000061035158</c:v>
                </c:pt>
                <c:pt idx="200">
                  <c:v>1027.1800537109375</c:v>
                </c:pt>
                <c:pt idx="201">
                  <c:v>1027.1800537109375</c:v>
                </c:pt>
                <c:pt idx="202">
                  <c:v>300</c:v>
                </c:pt>
                <c:pt idx="203">
                  <c:v>520</c:v>
                </c:pt>
                <c:pt idx="204">
                  <c:v>750</c:v>
                </c:pt>
                <c:pt idx="205">
                  <c:v>1250</c:v>
                </c:pt>
                <c:pt idx="206">
                  <c:v>65.807998657226548</c:v>
                </c:pt>
                <c:pt idx="207">
                  <c:v>1000</c:v>
                </c:pt>
                <c:pt idx="208">
                  <c:v>1000</c:v>
                </c:pt>
                <c:pt idx="209">
                  <c:v>1000</c:v>
                </c:pt>
                <c:pt idx="210">
                  <c:v>1450</c:v>
                </c:pt>
                <c:pt idx="211">
                  <c:v>750</c:v>
                </c:pt>
                <c:pt idx="212">
                  <c:v>141.10000610351562</c:v>
                </c:pt>
                <c:pt idx="213">
                  <c:v>232</c:v>
                </c:pt>
                <c:pt idx="214">
                  <c:v>1000</c:v>
                </c:pt>
                <c:pt idx="215">
                  <c:v>1000</c:v>
                </c:pt>
                <c:pt idx="216">
                  <c:v>1000</c:v>
                </c:pt>
                <c:pt idx="217">
                  <c:v>230.5</c:v>
                </c:pt>
                <c:pt idx="218">
                  <c:v>1154</c:v>
                </c:pt>
                <c:pt idx="219">
                  <c:v>1154</c:v>
                </c:pt>
                <c:pt idx="220">
                  <c:v>1154</c:v>
                </c:pt>
                <c:pt idx="221">
                  <c:v>1154</c:v>
                </c:pt>
                <c:pt idx="222">
                  <c:v>1154</c:v>
                </c:pt>
                <c:pt idx="223">
                  <c:v>287.375</c:v>
                </c:pt>
                <c:pt idx="224">
                  <c:v>43.200000762939453</c:v>
                </c:pt>
                <c:pt idx="225">
                  <c:v>1000</c:v>
                </c:pt>
                <c:pt idx="226">
                  <c:v>1000</c:v>
                </c:pt>
                <c:pt idx="227">
                  <c:v>1000</c:v>
                </c:pt>
                <c:pt idx="228">
                  <c:v>1000</c:v>
                </c:pt>
                <c:pt idx="229">
                  <c:v>2000</c:v>
                </c:pt>
                <c:pt idx="230">
                  <c:v>2000</c:v>
                </c:pt>
                <c:pt idx="231">
                  <c:v>1000</c:v>
                </c:pt>
                <c:pt idx="232">
                  <c:v>1000</c:v>
                </c:pt>
                <c:pt idx="233">
                  <c:v>1000</c:v>
                </c:pt>
                <c:pt idx="234">
                  <c:v>1000</c:v>
                </c:pt>
                <c:pt idx="235">
                  <c:v>1000</c:v>
                </c:pt>
                <c:pt idx="236">
                  <c:v>1000</c:v>
                </c:pt>
                <c:pt idx="237">
                  <c:v>1000</c:v>
                </c:pt>
                <c:pt idx="238">
                  <c:v>3000</c:v>
                </c:pt>
                <c:pt idx="239">
                  <c:v>3000</c:v>
                </c:pt>
                <c:pt idx="240">
                  <c:v>4500</c:v>
                </c:pt>
                <c:pt idx="241">
                  <c:v>500</c:v>
                </c:pt>
                <c:pt idx="242">
                  <c:v>800</c:v>
                </c:pt>
                <c:pt idx="243">
                  <c:v>2000</c:v>
                </c:pt>
                <c:pt idx="244">
                  <c:v>1500</c:v>
                </c:pt>
                <c:pt idx="245">
                  <c:v>1212.199951171875</c:v>
                </c:pt>
                <c:pt idx="246">
                  <c:v>1212.199951171875</c:v>
                </c:pt>
                <c:pt idx="247">
                  <c:v>1212.199951171875</c:v>
                </c:pt>
                <c:pt idx="248">
                  <c:v>1083</c:v>
                </c:pt>
                <c:pt idx="249">
                  <c:v>931.47998046875034</c:v>
                </c:pt>
                <c:pt idx="250">
                  <c:v>934.6699829101567</c:v>
                </c:pt>
                <c:pt idx="251">
                  <c:v>1129.2900390625</c:v>
                </c:pt>
                <c:pt idx="252">
                  <c:v>1129.2900390625</c:v>
                </c:pt>
                <c:pt idx="253">
                  <c:v>1129.2900390625</c:v>
                </c:pt>
                <c:pt idx="254">
                  <c:v>1129.2900390625</c:v>
                </c:pt>
                <c:pt idx="255">
                  <c:v>762.40997314453125</c:v>
                </c:pt>
                <c:pt idx="256">
                  <c:v>762.40997314453125</c:v>
                </c:pt>
                <c:pt idx="257">
                  <c:v>582</c:v>
                </c:pt>
                <c:pt idx="258">
                  <c:v>800</c:v>
                </c:pt>
                <c:pt idx="259">
                  <c:v>1000</c:v>
                </c:pt>
                <c:pt idx="260">
                  <c:v>1000</c:v>
                </c:pt>
                <c:pt idx="261">
                  <c:v>1000</c:v>
                </c:pt>
                <c:pt idx="262">
                  <c:v>1000</c:v>
                </c:pt>
                <c:pt idx="263">
                  <c:v>3000</c:v>
                </c:pt>
                <c:pt idx="264">
                  <c:v>3000</c:v>
                </c:pt>
                <c:pt idx="265">
                  <c:v>3000</c:v>
                </c:pt>
                <c:pt idx="266">
                  <c:v>475</c:v>
                </c:pt>
                <c:pt idx="267">
                  <c:v>950</c:v>
                </c:pt>
                <c:pt idx="268">
                  <c:v>950</c:v>
                </c:pt>
                <c:pt idx="269">
                  <c:v>950</c:v>
                </c:pt>
                <c:pt idx="270">
                  <c:v>950</c:v>
                </c:pt>
                <c:pt idx="271">
                  <c:v>950</c:v>
                </c:pt>
                <c:pt idx="272">
                  <c:v>950</c:v>
                </c:pt>
                <c:pt idx="273">
                  <c:v>950</c:v>
                </c:pt>
                <c:pt idx="274">
                  <c:v>1000</c:v>
                </c:pt>
                <c:pt idx="275">
                  <c:v>1000</c:v>
                </c:pt>
                <c:pt idx="276">
                  <c:v>1000</c:v>
                </c:pt>
                <c:pt idx="277">
                  <c:v>1500</c:v>
                </c:pt>
                <c:pt idx="278">
                  <c:v>2500</c:v>
                </c:pt>
                <c:pt idx="279">
                  <c:v>540</c:v>
                </c:pt>
                <c:pt idx="280">
                  <c:v>807.7000122070317</c:v>
                </c:pt>
                <c:pt idx="281">
                  <c:v>1681</c:v>
                </c:pt>
                <c:pt idx="282">
                  <c:v>2363</c:v>
                </c:pt>
                <c:pt idx="283">
                  <c:v>50.040000915527351</c:v>
                </c:pt>
                <c:pt idx="284">
                  <c:v>1000</c:v>
                </c:pt>
                <c:pt idx="285">
                  <c:v>1000</c:v>
                </c:pt>
                <c:pt idx="286">
                  <c:v>1000</c:v>
                </c:pt>
                <c:pt idx="287">
                  <c:v>34.200000000000003</c:v>
                </c:pt>
                <c:pt idx="288">
                  <c:v>60</c:v>
                </c:pt>
                <c:pt idx="289">
                  <c:v>68.400000000000006</c:v>
                </c:pt>
                <c:pt idx="290">
                  <c:v>83.8</c:v>
                </c:pt>
                <c:pt idx="291">
                  <c:v>2000</c:v>
                </c:pt>
                <c:pt idx="292">
                  <c:v>1197.56005859375</c:v>
                </c:pt>
                <c:pt idx="293">
                  <c:v>2000</c:v>
                </c:pt>
                <c:pt idx="294">
                  <c:v>3500</c:v>
                </c:pt>
                <c:pt idx="295">
                  <c:v>51.935001373290994</c:v>
                </c:pt>
                <c:pt idx="296">
                  <c:v>47</c:v>
                </c:pt>
                <c:pt idx="297">
                  <c:v>1993</c:v>
                </c:pt>
                <c:pt idx="298">
                  <c:v>1993</c:v>
                </c:pt>
                <c:pt idx="299">
                  <c:v>1000</c:v>
                </c:pt>
                <c:pt idx="300">
                  <c:v>1000</c:v>
                </c:pt>
                <c:pt idx="301">
                  <c:v>1000</c:v>
                </c:pt>
                <c:pt idx="302">
                  <c:v>1000</c:v>
                </c:pt>
                <c:pt idx="303">
                  <c:v>1000</c:v>
                </c:pt>
                <c:pt idx="304">
                  <c:v>34.560001373290994</c:v>
                </c:pt>
                <c:pt idx="305">
                  <c:v>600</c:v>
                </c:pt>
                <c:pt idx="306">
                  <c:v>2000</c:v>
                </c:pt>
                <c:pt idx="307">
                  <c:v>797.5</c:v>
                </c:pt>
                <c:pt idx="308">
                  <c:v>979.33001708984318</c:v>
                </c:pt>
                <c:pt idx="309">
                  <c:v>979.33001708984318</c:v>
                </c:pt>
                <c:pt idx="310">
                  <c:v>1219</c:v>
                </c:pt>
                <c:pt idx="311">
                  <c:v>1226</c:v>
                </c:pt>
                <c:pt idx="312">
                  <c:v>2400</c:v>
                </c:pt>
                <c:pt idx="313">
                  <c:v>2400</c:v>
                </c:pt>
                <c:pt idx="314">
                  <c:v>2400</c:v>
                </c:pt>
                <c:pt idx="315">
                  <c:v>750</c:v>
                </c:pt>
                <c:pt idx="316">
                  <c:v>2000</c:v>
                </c:pt>
                <c:pt idx="317">
                  <c:v>45.6</c:v>
                </c:pt>
                <c:pt idx="318">
                  <c:v>142</c:v>
                </c:pt>
                <c:pt idx="319">
                  <c:v>22.4</c:v>
                </c:pt>
                <c:pt idx="320">
                  <c:v>162</c:v>
                </c:pt>
                <c:pt idx="321">
                  <c:v>61.439998626709006</c:v>
                </c:pt>
                <c:pt idx="322">
                  <c:v>1250</c:v>
                </c:pt>
                <c:pt idx="323">
                  <c:v>500</c:v>
                </c:pt>
                <c:pt idx="324">
                  <c:v>100</c:v>
                </c:pt>
                <c:pt idx="325">
                  <c:v>18000</c:v>
                </c:pt>
                <c:pt idx="326">
                  <c:v>475</c:v>
                </c:pt>
                <c:pt idx="327">
                  <c:v>557</c:v>
                </c:pt>
                <c:pt idx="328">
                  <c:v>950</c:v>
                </c:pt>
                <c:pt idx="329">
                  <c:v>950</c:v>
                </c:pt>
                <c:pt idx="330">
                  <c:v>47</c:v>
                </c:pt>
                <c:pt idx="331">
                  <c:v>788</c:v>
                </c:pt>
                <c:pt idx="332">
                  <c:v>1909</c:v>
                </c:pt>
                <c:pt idx="333">
                  <c:v>2091</c:v>
                </c:pt>
                <c:pt idx="334">
                  <c:v>2091</c:v>
                </c:pt>
                <c:pt idx="335">
                  <c:v>2150</c:v>
                </c:pt>
                <c:pt idx="336">
                  <c:v>1382</c:v>
                </c:pt>
                <c:pt idx="337">
                  <c:v>950</c:v>
                </c:pt>
                <c:pt idx="338">
                  <c:v>950</c:v>
                </c:pt>
                <c:pt idx="339">
                  <c:v>950</c:v>
                </c:pt>
                <c:pt idx="340">
                  <c:v>950</c:v>
                </c:pt>
                <c:pt idx="341">
                  <c:v>950</c:v>
                </c:pt>
                <c:pt idx="342">
                  <c:v>950</c:v>
                </c:pt>
                <c:pt idx="343">
                  <c:v>950</c:v>
                </c:pt>
                <c:pt idx="344">
                  <c:v>51.060001373290994</c:v>
                </c:pt>
                <c:pt idx="345">
                  <c:v>3000</c:v>
                </c:pt>
                <c:pt idx="346">
                  <c:v>3000</c:v>
                </c:pt>
                <c:pt idx="347">
                  <c:v>3000</c:v>
                </c:pt>
                <c:pt idx="348">
                  <c:v>5000</c:v>
                </c:pt>
                <c:pt idx="349">
                  <c:v>3000</c:v>
                </c:pt>
                <c:pt idx="350">
                  <c:v>500</c:v>
                </c:pt>
                <c:pt idx="351">
                  <c:v>1000</c:v>
                </c:pt>
                <c:pt idx="352">
                  <c:v>1100</c:v>
                </c:pt>
                <c:pt idx="353">
                  <c:v>1500</c:v>
                </c:pt>
                <c:pt idx="354">
                  <c:v>557</c:v>
                </c:pt>
                <c:pt idx="355">
                  <c:v>950</c:v>
                </c:pt>
                <c:pt idx="356">
                  <c:v>950</c:v>
                </c:pt>
                <c:pt idx="357">
                  <c:v>250</c:v>
                </c:pt>
                <c:pt idx="358">
                  <c:v>2301</c:v>
                </c:pt>
                <c:pt idx="359">
                  <c:v>2301</c:v>
                </c:pt>
                <c:pt idx="360">
                  <c:v>1908</c:v>
                </c:pt>
                <c:pt idx="361">
                  <c:v>950</c:v>
                </c:pt>
                <c:pt idx="362">
                  <c:v>1000</c:v>
                </c:pt>
                <c:pt idx="363">
                  <c:v>2000</c:v>
                </c:pt>
                <c:pt idx="364">
                  <c:v>1000</c:v>
                </c:pt>
                <c:pt idx="365">
                  <c:v>1000</c:v>
                </c:pt>
                <c:pt idx="366">
                  <c:v>1000</c:v>
                </c:pt>
                <c:pt idx="367">
                  <c:v>573</c:v>
                </c:pt>
                <c:pt idx="368">
                  <c:v>649.73999023437534</c:v>
                </c:pt>
                <c:pt idx="369">
                  <c:v>649.73999023437534</c:v>
                </c:pt>
                <c:pt idx="370">
                  <c:v>1230</c:v>
                </c:pt>
                <c:pt idx="371">
                  <c:v>1230</c:v>
                </c:pt>
                <c:pt idx="372">
                  <c:v>41.5</c:v>
                </c:pt>
                <c:pt idx="373">
                  <c:v>60.599998474121122</c:v>
                </c:pt>
                <c:pt idx="374">
                  <c:v>41.5</c:v>
                </c:pt>
                <c:pt idx="375">
                  <c:v>1130</c:v>
                </c:pt>
                <c:pt idx="376">
                  <c:v>116.08999633789057</c:v>
                </c:pt>
                <c:pt idx="377">
                  <c:v>1130</c:v>
                </c:pt>
                <c:pt idx="378">
                  <c:v>1130</c:v>
                </c:pt>
                <c:pt idx="379">
                  <c:v>1130</c:v>
                </c:pt>
                <c:pt idx="380">
                  <c:v>1166</c:v>
                </c:pt>
                <c:pt idx="381">
                  <c:v>73.319999694824233</c:v>
                </c:pt>
                <c:pt idx="382">
                  <c:v>1146</c:v>
                </c:pt>
                <c:pt idx="383">
                  <c:v>1146</c:v>
                </c:pt>
                <c:pt idx="384">
                  <c:v>1146</c:v>
                </c:pt>
                <c:pt idx="385">
                  <c:v>750</c:v>
                </c:pt>
                <c:pt idx="386">
                  <c:v>6000</c:v>
                </c:pt>
                <c:pt idx="387">
                  <c:v>0</c:v>
                </c:pt>
                <c:pt idx="388">
                  <c:v>1020</c:v>
                </c:pt>
                <c:pt idx="389">
                  <c:v>1198</c:v>
                </c:pt>
                <c:pt idx="390">
                  <c:v>1419.3000488281248</c:v>
                </c:pt>
                <c:pt idx="391">
                  <c:v>1000</c:v>
                </c:pt>
                <c:pt idx="392">
                  <c:v>2000</c:v>
                </c:pt>
                <c:pt idx="393">
                  <c:v>2000</c:v>
                </c:pt>
                <c:pt idx="394">
                  <c:v>500</c:v>
                </c:pt>
                <c:pt idx="395">
                  <c:v>26.879999160766605</c:v>
                </c:pt>
                <c:pt idx="396">
                  <c:v>1000</c:v>
                </c:pt>
                <c:pt idx="397">
                  <c:v>2000</c:v>
                </c:pt>
                <c:pt idx="398">
                  <c:v>2000</c:v>
                </c:pt>
                <c:pt idx="399">
                  <c:v>2000</c:v>
                </c:pt>
                <c:pt idx="400">
                  <c:v>2000</c:v>
                </c:pt>
                <c:pt idx="401">
                  <c:v>2000</c:v>
                </c:pt>
                <c:pt idx="402">
                  <c:v>3000</c:v>
                </c:pt>
                <c:pt idx="403">
                  <c:v>1500</c:v>
                </c:pt>
                <c:pt idx="404">
                  <c:v>1000</c:v>
                </c:pt>
                <c:pt idx="405">
                  <c:v>0</c:v>
                </c:pt>
                <c:pt idx="406">
                  <c:v>1000</c:v>
                </c:pt>
                <c:pt idx="407">
                  <c:v>260</c:v>
                </c:pt>
                <c:pt idx="408">
                  <c:v>0</c:v>
                </c:pt>
                <c:pt idx="409">
                  <c:v>2016</c:v>
                </c:pt>
                <c:pt idx="410">
                  <c:v>2016</c:v>
                </c:pt>
                <c:pt idx="411">
                  <c:v>2016</c:v>
                </c:pt>
                <c:pt idx="412">
                  <c:v>1249.9000244140625</c:v>
                </c:pt>
                <c:pt idx="413">
                  <c:v>1249.9000244140625</c:v>
                </c:pt>
                <c:pt idx="414">
                  <c:v>1249.9000244140625</c:v>
                </c:pt>
                <c:pt idx="415">
                  <c:v>1249.9000244140625</c:v>
                </c:pt>
                <c:pt idx="416">
                  <c:v>32.659999847412095</c:v>
                </c:pt>
                <c:pt idx="417">
                  <c:v>64.959999084472699</c:v>
                </c:pt>
                <c:pt idx="418">
                  <c:v>1000</c:v>
                </c:pt>
                <c:pt idx="419">
                  <c:v>2000</c:v>
                </c:pt>
                <c:pt idx="420">
                  <c:v>2000</c:v>
                </c:pt>
                <c:pt idx="421">
                  <c:v>137.5399932861327</c:v>
                </c:pt>
                <c:pt idx="422">
                  <c:v>793.96002197265625</c:v>
                </c:pt>
                <c:pt idx="423">
                  <c:v>281.6000061035158</c:v>
                </c:pt>
                <c:pt idx="424">
                  <c:v>30</c:v>
                </c:pt>
                <c:pt idx="425">
                  <c:v>1000</c:v>
                </c:pt>
                <c:pt idx="426">
                  <c:v>1000</c:v>
                </c:pt>
                <c:pt idx="427">
                  <c:v>1000</c:v>
                </c:pt>
                <c:pt idx="428">
                  <c:v>1100</c:v>
                </c:pt>
                <c:pt idx="429">
                  <c:v>26.854000091552734</c:v>
                </c:pt>
                <c:pt idx="430">
                  <c:v>149.75999450683585</c:v>
                </c:pt>
                <c:pt idx="431">
                  <c:v>0</c:v>
                </c:pt>
                <c:pt idx="432">
                  <c:v>1000</c:v>
                </c:pt>
                <c:pt idx="433">
                  <c:v>0</c:v>
                </c:pt>
                <c:pt idx="434">
                  <c:v>1000</c:v>
                </c:pt>
                <c:pt idx="435">
                  <c:v>1000</c:v>
                </c:pt>
                <c:pt idx="436">
                  <c:v>1000</c:v>
                </c:pt>
                <c:pt idx="437">
                  <c:v>1600</c:v>
                </c:pt>
                <c:pt idx="438">
                  <c:v>2832</c:v>
                </c:pt>
                <c:pt idx="439">
                  <c:v>2007</c:v>
                </c:pt>
                <c:pt idx="440">
                  <c:v>238.39999389648437</c:v>
                </c:pt>
                <c:pt idx="441">
                  <c:v>73.5</c:v>
                </c:pt>
                <c:pt idx="442">
                  <c:v>77</c:v>
                </c:pt>
                <c:pt idx="443">
                  <c:v>140</c:v>
                </c:pt>
                <c:pt idx="444">
                  <c:v>1000</c:v>
                </c:pt>
                <c:pt idx="445">
                  <c:v>2000</c:v>
                </c:pt>
                <c:pt idx="446">
                  <c:v>60</c:v>
                </c:pt>
                <c:pt idx="447">
                  <c:v>151</c:v>
                </c:pt>
                <c:pt idx="448">
                  <c:v>900</c:v>
                </c:pt>
                <c:pt idx="449">
                  <c:v>28.65999984741212</c:v>
                </c:pt>
                <c:pt idx="450">
                  <c:v>50.959999084472635</c:v>
                </c:pt>
                <c:pt idx="451">
                  <c:v>201.6300048828125</c:v>
                </c:pt>
                <c:pt idx="452">
                  <c:v>1230</c:v>
                </c:pt>
                <c:pt idx="453">
                  <c:v>500</c:v>
                </c:pt>
                <c:pt idx="454">
                  <c:v>1000</c:v>
                </c:pt>
                <c:pt idx="455">
                  <c:v>1000</c:v>
                </c:pt>
                <c:pt idx="456">
                  <c:v>1000</c:v>
                </c:pt>
                <c:pt idx="457">
                  <c:v>500</c:v>
                </c:pt>
                <c:pt idx="458">
                  <c:v>166.32000732421881</c:v>
                </c:pt>
                <c:pt idx="459">
                  <c:v>1000</c:v>
                </c:pt>
                <c:pt idx="460">
                  <c:v>3000</c:v>
                </c:pt>
                <c:pt idx="461">
                  <c:v>1000</c:v>
                </c:pt>
                <c:pt idx="462">
                  <c:v>1000</c:v>
                </c:pt>
                <c:pt idx="463">
                  <c:v>1000</c:v>
                </c:pt>
                <c:pt idx="464">
                  <c:v>50</c:v>
                </c:pt>
                <c:pt idx="465">
                  <c:v>1000</c:v>
                </c:pt>
                <c:pt idx="466">
                  <c:v>19.049999237060536</c:v>
                </c:pt>
                <c:pt idx="467">
                  <c:v>800</c:v>
                </c:pt>
                <c:pt idx="468">
                  <c:v>800</c:v>
                </c:pt>
                <c:pt idx="469">
                  <c:v>620</c:v>
                </c:pt>
                <c:pt idx="470">
                  <c:v>780</c:v>
                </c:pt>
                <c:pt idx="471">
                  <c:v>36</c:v>
                </c:pt>
                <c:pt idx="472">
                  <c:v>250</c:v>
                </c:pt>
                <c:pt idx="473">
                  <c:v>900</c:v>
                </c:pt>
                <c:pt idx="474">
                  <c:v>2000</c:v>
                </c:pt>
                <c:pt idx="475">
                  <c:v>3000</c:v>
                </c:pt>
                <c:pt idx="476">
                  <c:v>3000</c:v>
                </c:pt>
                <c:pt idx="477">
                  <c:v>0</c:v>
                </c:pt>
                <c:pt idx="478">
                  <c:v>1249.3599853515625</c:v>
                </c:pt>
                <c:pt idx="479">
                  <c:v>1441</c:v>
                </c:pt>
                <c:pt idx="480">
                  <c:v>4000</c:v>
                </c:pt>
                <c:pt idx="481">
                  <c:v>81.269996643066406</c:v>
                </c:pt>
                <c:pt idx="482">
                  <c:v>1000</c:v>
                </c:pt>
                <c:pt idx="483">
                  <c:v>1800</c:v>
                </c:pt>
                <c:pt idx="484">
                  <c:v>997.9199829101567</c:v>
                </c:pt>
                <c:pt idx="485">
                  <c:v>997.9199829101567</c:v>
                </c:pt>
                <c:pt idx="486">
                  <c:v>997.9199829101567</c:v>
                </c:pt>
                <c:pt idx="487">
                  <c:v>997.9199829101567</c:v>
                </c:pt>
                <c:pt idx="488">
                  <c:v>997.9199829101567</c:v>
                </c:pt>
                <c:pt idx="489">
                  <c:v>997.9199829101567</c:v>
                </c:pt>
                <c:pt idx="490">
                  <c:v>2500</c:v>
                </c:pt>
                <c:pt idx="491">
                  <c:v>5.3</c:v>
                </c:pt>
                <c:pt idx="492">
                  <c:v>1000</c:v>
                </c:pt>
                <c:pt idx="493">
                  <c:v>0</c:v>
                </c:pt>
                <c:pt idx="494">
                  <c:v>2000</c:v>
                </c:pt>
                <c:pt idx="495">
                  <c:v>12.239999771118161</c:v>
                </c:pt>
                <c:pt idx="496">
                  <c:v>1127</c:v>
                </c:pt>
                <c:pt idx="497">
                  <c:v>1127</c:v>
                </c:pt>
                <c:pt idx="498">
                  <c:v>1127</c:v>
                </c:pt>
                <c:pt idx="499">
                  <c:v>1127</c:v>
                </c:pt>
                <c:pt idx="500">
                  <c:v>1127</c:v>
                </c:pt>
                <c:pt idx="501">
                  <c:v>300</c:v>
                </c:pt>
                <c:pt idx="502">
                  <c:v>577.97998046875034</c:v>
                </c:pt>
                <c:pt idx="503">
                  <c:v>0</c:v>
                </c:pt>
                <c:pt idx="504">
                  <c:v>1500.7900390625</c:v>
                </c:pt>
                <c:pt idx="505">
                  <c:v>1493.9599609375</c:v>
                </c:pt>
                <c:pt idx="506">
                  <c:v>3000</c:v>
                </c:pt>
                <c:pt idx="507">
                  <c:v>2000</c:v>
                </c:pt>
                <c:pt idx="508">
                  <c:v>2250</c:v>
                </c:pt>
                <c:pt idx="509">
                  <c:v>0</c:v>
                </c:pt>
                <c:pt idx="510">
                  <c:v>750</c:v>
                </c:pt>
                <c:pt idx="511">
                  <c:v>2000</c:v>
                </c:pt>
                <c:pt idx="512">
                  <c:v>2000</c:v>
                </c:pt>
                <c:pt idx="513">
                  <c:v>1666</c:v>
                </c:pt>
                <c:pt idx="514">
                  <c:v>1500</c:v>
                </c:pt>
                <c:pt idx="515">
                  <c:v>1500</c:v>
                </c:pt>
                <c:pt idx="516">
                  <c:v>10000</c:v>
                </c:pt>
                <c:pt idx="517">
                  <c:v>15000</c:v>
                </c:pt>
                <c:pt idx="518">
                  <c:v>1500</c:v>
                </c:pt>
                <c:pt idx="519">
                  <c:v>1500</c:v>
                </c:pt>
                <c:pt idx="520">
                  <c:v>3340</c:v>
                </c:pt>
                <c:pt idx="521">
                  <c:v>0</c:v>
                </c:pt>
                <c:pt idx="522">
                  <c:v>0</c:v>
                </c:pt>
                <c:pt idx="523">
                  <c:v>0</c:v>
                </c:pt>
                <c:pt idx="524">
                  <c:v>0</c:v>
                </c:pt>
                <c:pt idx="525">
                  <c:v>1600</c:v>
                </c:pt>
                <c:pt idx="526">
                  <c:v>4398</c:v>
                </c:pt>
                <c:pt idx="527">
                  <c:v>0</c:v>
                </c:pt>
                <c:pt idx="528">
                  <c:v>0</c:v>
                </c:pt>
                <c:pt idx="529">
                  <c:v>0</c:v>
                </c:pt>
                <c:pt idx="530">
                  <c:v>0</c:v>
                </c:pt>
                <c:pt idx="531">
                  <c:v>0</c:v>
                </c:pt>
                <c:pt idx="532">
                  <c:v>0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199.69999694824219</c:v>
                </c:pt>
                <c:pt idx="537">
                  <c:v>2000</c:v>
                </c:pt>
                <c:pt idx="538">
                  <c:v>0</c:v>
                </c:pt>
                <c:pt idx="539">
                  <c:v>0</c:v>
                </c:pt>
                <c:pt idx="540">
                  <c:v>7200</c:v>
                </c:pt>
                <c:pt idx="541">
                  <c:v>0</c:v>
                </c:pt>
                <c:pt idx="542">
                  <c:v>6600</c:v>
                </c:pt>
                <c:pt idx="543">
                  <c:v>0</c:v>
                </c:pt>
                <c:pt idx="544">
                  <c:v>21.2</c:v>
                </c:pt>
                <c:pt idx="545">
                  <c:v>0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1670</c:v>
                </c:pt>
                <c:pt idx="551">
                  <c:v>16</c:v>
                </c:pt>
                <c:pt idx="552">
                  <c:v>0</c:v>
                </c:pt>
                <c:pt idx="553">
                  <c:v>150</c:v>
                </c:pt>
                <c:pt idx="554">
                  <c:v>0</c:v>
                </c:pt>
                <c:pt idx="555">
                  <c:v>0</c:v>
                </c:pt>
                <c:pt idx="556">
                  <c:v>600</c:v>
                </c:pt>
                <c:pt idx="557">
                  <c:v>750</c:v>
                </c:pt>
                <c:pt idx="558">
                  <c:v>0</c:v>
                </c:pt>
                <c:pt idx="559">
                  <c:v>0</c:v>
                </c:pt>
                <c:pt idx="560">
                  <c:v>1200</c:v>
                </c:pt>
                <c:pt idx="561">
                  <c:v>0</c:v>
                </c:pt>
                <c:pt idx="562">
                  <c:v>1200</c:v>
                </c:pt>
              </c:numCache>
            </c:numRef>
          </c:yVal>
        </c:ser>
        <c:axId val="65958656"/>
        <c:axId val="65960192"/>
      </c:scatterChart>
      <c:valAx>
        <c:axId val="65958656"/>
        <c:scaling>
          <c:orientation val="minMax"/>
        </c:scaling>
        <c:axPos val="b"/>
        <c:numFmt formatCode="General" sourceLinked="1"/>
        <c:tickLblPos val="nextTo"/>
        <c:crossAx val="65960192"/>
        <c:crosses val="autoZero"/>
        <c:crossBetween val="midCat"/>
      </c:valAx>
      <c:valAx>
        <c:axId val="65960192"/>
        <c:scaling>
          <c:orientation val="minMax"/>
        </c:scaling>
        <c:axPos val="l"/>
        <c:majorGridlines/>
        <c:numFmt formatCode="#,##0" sourceLinked="1"/>
        <c:tickLblPos val="nextTo"/>
        <c:crossAx val="65958656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9723637486490774E-2"/>
          <c:y val="1.6404622809245623E-2"/>
          <c:w val="0.90661211466213787"/>
          <c:h val="0.90281136228939163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'EXP Processing Times'!$S$26:$S$1416</c:f>
              <c:numCache>
                <c:formatCode>General</c:formatCode>
                <c:ptCount val="379"/>
                <c:pt idx="0">
                  <c:v>48</c:v>
                </c:pt>
                <c:pt idx="1">
                  <c:v>53</c:v>
                </c:pt>
                <c:pt idx="2">
                  <c:v>59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3</c:v>
                </c:pt>
                <c:pt idx="18">
                  <c:v>4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  <c:pt idx="25">
                  <c:v>7</c:v>
                </c:pt>
                <c:pt idx="26">
                  <c:v>8</c:v>
                </c:pt>
                <c:pt idx="27">
                  <c:v>8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11</c:v>
                </c:pt>
                <c:pt idx="32">
                  <c:v>11</c:v>
                </c:pt>
                <c:pt idx="33">
                  <c:v>11</c:v>
                </c:pt>
                <c:pt idx="34">
                  <c:v>11</c:v>
                </c:pt>
                <c:pt idx="35">
                  <c:v>11</c:v>
                </c:pt>
                <c:pt idx="36">
                  <c:v>11</c:v>
                </c:pt>
                <c:pt idx="37">
                  <c:v>12</c:v>
                </c:pt>
                <c:pt idx="38">
                  <c:v>12</c:v>
                </c:pt>
                <c:pt idx="39">
                  <c:v>13</c:v>
                </c:pt>
                <c:pt idx="40">
                  <c:v>13</c:v>
                </c:pt>
                <c:pt idx="41">
                  <c:v>14</c:v>
                </c:pt>
                <c:pt idx="42">
                  <c:v>15</c:v>
                </c:pt>
                <c:pt idx="43">
                  <c:v>15</c:v>
                </c:pt>
                <c:pt idx="44">
                  <c:v>15</c:v>
                </c:pt>
                <c:pt idx="45">
                  <c:v>17</c:v>
                </c:pt>
                <c:pt idx="46">
                  <c:v>18</c:v>
                </c:pt>
                <c:pt idx="47">
                  <c:v>18</c:v>
                </c:pt>
                <c:pt idx="48">
                  <c:v>19</c:v>
                </c:pt>
                <c:pt idx="49">
                  <c:v>19</c:v>
                </c:pt>
                <c:pt idx="50">
                  <c:v>19</c:v>
                </c:pt>
                <c:pt idx="51">
                  <c:v>19</c:v>
                </c:pt>
                <c:pt idx="52">
                  <c:v>20</c:v>
                </c:pt>
                <c:pt idx="53">
                  <c:v>21</c:v>
                </c:pt>
                <c:pt idx="54">
                  <c:v>21</c:v>
                </c:pt>
                <c:pt idx="55">
                  <c:v>21</c:v>
                </c:pt>
                <c:pt idx="56">
                  <c:v>21</c:v>
                </c:pt>
                <c:pt idx="57">
                  <c:v>22</c:v>
                </c:pt>
                <c:pt idx="58">
                  <c:v>22</c:v>
                </c:pt>
                <c:pt idx="59">
                  <c:v>22</c:v>
                </c:pt>
                <c:pt idx="60">
                  <c:v>23</c:v>
                </c:pt>
                <c:pt idx="61">
                  <c:v>23</c:v>
                </c:pt>
                <c:pt idx="62">
                  <c:v>23</c:v>
                </c:pt>
                <c:pt idx="63">
                  <c:v>23</c:v>
                </c:pt>
                <c:pt idx="64">
                  <c:v>23</c:v>
                </c:pt>
                <c:pt idx="65">
                  <c:v>23</c:v>
                </c:pt>
                <c:pt idx="66">
                  <c:v>23</c:v>
                </c:pt>
                <c:pt idx="67">
                  <c:v>24</c:v>
                </c:pt>
                <c:pt idx="68">
                  <c:v>24</c:v>
                </c:pt>
                <c:pt idx="69">
                  <c:v>25</c:v>
                </c:pt>
                <c:pt idx="70">
                  <c:v>25</c:v>
                </c:pt>
                <c:pt idx="71">
                  <c:v>26</c:v>
                </c:pt>
                <c:pt idx="72">
                  <c:v>26</c:v>
                </c:pt>
                <c:pt idx="73">
                  <c:v>26</c:v>
                </c:pt>
                <c:pt idx="74">
                  <c:v>26</c:v>
                </c:pt>
                <c:pt idx="75">
                  <c:v>27</c:v>
                </c:pt>
                <c:pt idx="76">
                  <c:v>27</c:v>
                </c:pt>
                <c:pt idx="77">
                  <c:v>27</c:v>
                </c:pt>
                <c:pt idx="78">
                  <c:v>27</c:v>
                </c:pt>
                <c:pt idx="79">
                  <c:v>27</c:v>
                </c:pt>
                <c:pt idx="80">
                  <c:v>28</c:v>
                </c:pt>
                <c:pt idx="81">
                  <c:v>28</c:v>
                </c:pt>
                <c:pt idx="82">
                  <c:v>28</c:v>
                </c:pt>
                <c:pt idx="83">
                  <c:v>28</c:v>
                </c:pt>
                <c:pt idx="84">
                  <c:v>28</c:v>
                </c:pt>
                <c:pt idx="85">
                  <c:v>29</c:v>
                </c:pt>
                <c:pt idx="86">
                  <c:v>29</c:v>
                </c:pt>
                <c:pt idx="87">
                  <c:v>30</c:v>
                </c:pt>
                <c:pt idx="88">
                  <c:v>30</c:v>
                </c:pt>
                <c:pt idx="89">
                  <c:v>30</c:v>
                </c:pt>
                <c:pt idx="90">
                  <c:v>30</c:v>
                </c:pt>
                <c:pt idx="91">
                  <c:v>30</c:v>
                </c:pt>
                <c:pt idx="92">
                  <c:v>31</c:v>
                </c:pt>
                <c:pt idx="93">
                  <c:v>31</c:v>
                </c:pt>
                <c:pt idx="94">
                  <c:v>31</c:v>
                </c:pt>
                <c:pt idx="95">
                  <c:v>31</c:v>
                </c:pt>
                <c:pt idx="96">
                  <c:v>31</c:v>
                </c:pt>
                <c:pt idx="97">
                  <c:v>31</c:v>
                </c:pt>
                <c:pt idx="98">
                  <c:v>31</c:v>
                </c:pt>
                <c:pt idx="99">
                  <c:v>32</c:v>
                </c:pt>
                <c:pt idx="100">
                  <c:v>32</c:v>
                </c:pt>
                <c:pt idx="101">
                  <c:v>32</c:v>
                </c:pt>
                <c:pt idx="102">
                  <c:v>32</c:v>
                </c:pt>
                <c:pt idx="103">
                  <c:v>33</c:v>
                </c:pt>
                <c:pt idx="104">
                  <c:v>33</c:v>
                </c:pt>
                <c:pt idx="105">
                  <c:v>34</c:v>
                </c:pt>
                <c:pt idx="106">
                  <c:v>34</c:v>
                </c:pt>
                <c:pt idx="107">
                  <c:v>34</c:v>
                </c:pt>
                <c:pt idx="108">
                  <c:v>34</c:v>
                </c:pt>
                <c:pt idx="109">
                  <c:v>34</c:v>
                </c:pt>
                <c:pt idx="110">
                  <c:v>34</c:v>
                </c:pt>
                <c:pt idx="111">
                  <c:v>34</c:v>
                </c:pt>
                <c:pt idx="112">
                  <c:v>34</c:v>
                </c:pt>
                <c:pt idx="113">
                  <c:v>35</c:v>
                </c:pt>
                <c:pt idx="114">
                  <c:v>35</c:v>
                </c:pt>
                <c:pt idx="115">
                  <c:v>35</c:v>
                </c:pt>
                <c:pt idx="116">
                  <c:v>35</c:v>
                </c:pt>
                <c:pt idx="117">
                  <c:v>35</c:v>
                </c:pt>
                <c:pt idx="118">
                  <c:v>35</c:v>
                </c:pt>
                <c:pt idx="119">
                  <c:v>35</c:v>
                </c:pt>
                <c:pt idx="120">
                  <c:v>36</c:v>
                </c:pt>
                <c:pt idx="121">
                  <c:v>36</c:v>
                </c:pt>
                <c:pt idx="122">
                  <c:v>36</c:v>
                </c:pt>
                <c:pt idx="123">
                  <c:v>36</c:v>
                </c:pt>
                <c:pt idx="124">
                  <c:v>36</c:v>
                </c:pt>
                <c:pt idx="125">
                  <c:v>36</c:v>
                </c:pt>
                <c:pt idx="126">
                  <c:v>36</c:v>
                </c:pt>
                <c:pt idx="127">
                  <c:v>36</c:v>
                </c:pt>
                <c:pt idx="128">
                  <c:v>36</c:v>
                </c:pt>
                <c:pt idx="129">
                  <c:v>36</c:v>
                </c:pt>
                <c:pt idx="130">
                  <c:v>36</c:v>
                </c:pt>
                <c:pt idx="131">
                  <c:v>36</c:v>
                </c:pt>
                <c:pt idx="132">
                  <c:v>36</c:v>
                </c:pt>
                <c:pt idx="133">
                  <c:v>36</c:v>
                </c:pt>
                <c:pt idx="134">
                  <c:v>36</c:v>
                </c:pt>
                <c:pt idx="135">
                  <c:v>37</c:v>
                </c:pt>
                <c:pt idx="136">
                  <c:v>37</c:v>
                </c:pt>
                <c:pt idx="137">
                  <c:v>37</c:v>
                </c:pt>
                <c:pt idx="138">
                  <c:v>37</c:v>
                </c:pt>
                <c:pt idx="139">
                  <c:v>37</c:v>
                </c:pt>
                <c:pt idx="140">
                  <c:v>37</c:v>
                </c:pt>
                <c:pt idx="141">
                  <c:v>38</c:v>
                </c:pt>
                <c:pt idx="142">
                  <c:v>38</c:v>
                </c:pt>
                <c:pt idx="143">
                  <c:v>38</c:v>
                </c:pt>
                <c:pt idx="144">
                  <c:v>38</c:v>
                </c:pt>
                <c:pt idx="145">
                  <c:v>38</c:v>
                </c:pt>
                <c:pt idx="146">
                  <c:v>38</c:v>
                </c:pt>
                <c:pt idx="147">
                  <c:v>38</c:v>
                </c:pt>
                <c:pt idx="148">
                  <c:v>38.159803240741901</c:v>
                </c:pt>
                <c:pt idx="149">
                  <c:v>39</c:v>
                </c:pt>
                <c:pt idx="150">
                  <c:v>39</c:v>
                </c:pt>
                <c:pt idx="151">
                  <c:v>39</c:v>
                </c:pt>
                <c:pt idx="152">
                  <c:v>40</c:v>
                </c:pt>
                <c:pt idx="153">
                  <c:v>40</c:v>
                </c:pt>
                <c:pt idx="154">
                  <c:v>40</c:v>
                </c:pt>
                <c:pt idx="155">
                  <c:v>40</c:v>
                </c:pt>
                <c:pt idx="156">
                  <c:v>40</c:v>
                </c:pt>
                <c:pt idx="157">
                  <c:v>40</c:v>
                </c:pt>
                <c:pt idx="158">
                  <c:v>40</c:v>
                </c:pt>
                <c:pt idx="159">
                  <c:v>40</c:v>
                </c:pt>
                <c:pt idx="160">
                  <c:v>40</c:v>
                </c:pt>
                <c:pt idx="161">
                  <c:v>40</c:v>
                </c:pt>
                <c:pt idx="162">
                  <c:v>41</c:v>
                </c:pt>
                <c:pt idx="163">
                  <c:v>41</c:v>
                </c:pt>
                <c:pt idx="164">
                  <c:v>41</c:v>
                </c:pt>
                <c:pt idx="165">
                  <c:v>41</c:v>
                </c:pt>
                <c:pt idx="166">
                  <c:v>41</c:v>
                </c:pt>
                <c:pt idx="167">
                  <c:v>41</c:v>
                </c:pt>
                <c:pt idx="168">
                  <c:v>41</c:v>
                </c:pt>
                <c:pt idx="169">
                  <c:v>41</c:v>
                </c:pt>
                <c:pt idx="170">
                  <c:v>41</c:v>
                </c:pt>
                <c:pt idx="171">
                  <c:v>42</c:v>
                </c:pt>
                <c:pt idx="172">
                  <c:v>42</c:v>
                </c:pt>
                <c:pt idx="173">
                  <c:v>42</c:v>
                </c:pt>
                <c:pt idx="174">
                  <c:v>42</c:v>
                </c:pt>
                <c:pt idx="175">
                  <c:v>42</c:v>
                </c:pt>
                <c:pt idx="176">
                  <c:v>43</c:v>
                </c:pt>
                <c:pt idx="177">
                  <c:v>43</c:v>
                </c:pt>
                <c:pt idx="178">
                  <c:v>43</c:v>
                </c:pt>
                <c:pt idx="179">
                  <c:v>43</c:v>
                </c:pt>
                <c:pt idx="180">
                  <c:v>43</c:v>
                </c:pt>
                <c:pt idx="181">
                  <c:v>44</c:v>
                </c:pt>
                <c:pt idx="182">
                  <c:v>44</c:v>
                </c:pt>
                <c:pt idx="183">
                  <c:v>44</c:v>
                </c:pt>
                <c:pt idx="184">
                  <c:v>44</c:v>
                </c:pt>
                <c:pt idx="185">
                  <c:v>44</c:v>
                </c:pt>
                <c:pt idx="186">
                  <c:v>45</c:v>
                </c:pt>
                <c:pt idx="187">
                  <c:v>44</c:v>
                </c:pt>
                <c:pt idx="188">
                  <c:v>44.225868055553292</c:v>
                </c:pt>
                <c:pt idx="189">
                  <c:v>45</c:v>
                </c:pt>
                <c:pt idx="190">
                  <c:v>45</c:v>
                </c:pt>
                <c:pt idx="191">
                  <c:v>45</c:v>
                </c:pt>
                <c:pt idx="192">
                  <c:v>46</c:v>
                </c:pt>
                <c:pt idx="193">
                  <c:v>46</c:v>
                </c:pt>
                <c:pt idx="194">
                  <c:v>46</c:v>
                </c:pt>
                <c:pt idx="195">
                  <c:v>46</c:v>
                </c:pt>
                <c:pt idx="196">
                  <c:v>46</c:v>
                </c:pt>
                <c:pt idx="197">
                  <c:v>46</c:v>
                </c:pt>
                <c:pt idx="198">
                  <c:v>46</c:v>
                </c:pt>
                <c:pt idx="199">
                  <c:v>47</c:v>
                </c:pt>
                <c:pt idx="200">
                  <c:v>47</c:v>
                </c:pt>
                <c:pt idx="201">
                  <c:v>47</c:v>
                </c:pt>
                <c:pt idx="202">
                  <c:v>47</c:v>
                </c:pt>
                <c:pt idx="203">
                  <c:v>48</c:v>
                </c:pt>
                <c:pt idx="204">
                  <c:v>48</c:v>
                </c:pt>
                <c:pt idx="205">
                  <c:v>48</c:v>
                </c:pt>
                <c:pt idx="206">
                  <c:v>49</c:v>
                </c:pt>
                <c:pt idx="207">
                  <c:v>49</c:v>
                </c:pt>
                <c:pt idx="208">
                  <c:v>49</c:v>
                </c:pt>
                <c:pt idx="209">
                  <c:v>49</c:v>
                </c:pt>
                <c:pt idx="210">
                  <c:v>49</c:v>
                </c:pt>
                <c:pt idx="211">
                  <c:v>49</c:v>
                </c:pt>
                <c:pt idx="212">
                  <c:v>49</c:v>
                </c:pt>
                <c:pt idx="213">
                  <c:v>49</c:v>
                </c:pt>
                <c:pt idx="214">
                  <c:v>49</c:v>
                </c:pt>
                <c:pt idx="215">
                  <c:v>49</c:v>
                </c:pt>
                <c:pt idx="216">
                  <c:v>49</c:v>
                </c:pt>
                <c:pt idx="217">
                  <c:v>49</c:v>
                </c:pt>
                <c:pt idx="218">
                  <c:v>50</c:v>
                </c:pt>
                <c:pt idx="219">
                  <c:v>50</c:v>
                </c:pt>
                <c:pt idx="220">
                  <c:v>50</c:v>
                </c:pt>
                <c:pt idx="221">
                  <c:v>50</c:v>
                </c:pt>
                <c:pt idx="222">
                  <c:v>50</c:v>
                </c:pt>
                <c:pt idx="223">
                  <c:v>50</c:v>
                </c:pt>
                <c:pt idx="224">
                  <c:v>50</c:v>
                </c:pt>
                <c:pt idx="225">
                  <c:v>50</c:v>
                </c:pt>
                <c:pt idx="226">
                  <c:v>51</c:v>
                </c:pt>
                <c:pt idx="227">
                  <c:v>51</c:v>
                </c:pt>
                <c:pt idx="228">
                  <c:v>51</c:v>
                </c:pt>
                <c:pt idx="229">
                  <c:v>51</c:v>
                </c:pt>
                <c:pt idx="230">
                  <c:v>51</c:v>
                </c:pt>
                <c:pt idx="231">
                  <c:v>52</c:v>
                </c:pt>
                <c:pt idx="232">
                  <c:v>52</c:v>
                </c:pt>
                <c:pt idx="233">
                  <c:v>52</c:v>
                </c:pt>
                <c:pt idx="234">
                  <c:v>52</c:v>
                </c:pt>
                <c:pt idx="235">
                  <c:v>53</c:v>
                </c:pt>
                <c:pt idx="236">
                  <c:v>53</c:v>
                </c:pt>
                <c:pt idx="237">
                  <c:v>53</c:v>
                </c:pt>
                <c:pt idx="238">
                  <c:v>53</c:v>
                </c:pt>
                <c:pt idx="239">
                  <c:v>54</c:v>
                </c:pt>
                <c:pt idx="240">
                  <c:v>54</c:v>
                </c:pt>
                <c:pt idx="241">
                  <c:v>54</c:v>
                </c:pt>
                <c:pt idx="242">
                  <c:v>54</c:v>
                </c:pt>
                <c:pt idx="243">
                  <c:v>54</c:v>
                </c:pt>
                <c:pt idx="244">
                  <c:v>55</c:v>
                </c:pt>
                <c:pt idx="245">
                  <c:v>55</c:v>
                </c:pt>
                <c:pt idx="246">
                  <c:v>55</c:v>
                </c:pt>
                <c:pt idx="247">
                  <c:v>55</c:v>
                </c:pt>
                <c:pt idx="248">
                  <c:v>55</c:v>
                </c:pt>
                <c:pt idx="249">
                  <c:v>55</c:v>
                </c:pt>
                <c:pt idx="250">
                  <c:v>55</c:v>
                </c:pt>
                <c:pt idx="251">
                  <c:v>55</c:v>
                </c:pt>
                <c:pt idx="252">
                  <c:v>55</c:v>
                </c:pt>
                <c:pt idx="253">
                  <c:v>55</c:v>
                </c:pt>
                <c:pt idx="254">
                  <c:v>56</c:v>
                </c:pt>
                <c:pt idx="255">
                  <c:v>56</c:v>
                </c:pt>
                <c:pt idx="256">
                  <c:v>56</c:v>
                </c:pt>
                <c:pt idx="257">
                  <c:v>56</c:v>
                </c:pt>
                <c:pt idx="258">
                  <c:v>57</c:v>
                </c:pt>
                <c:pt idx="259">
                  <c:v>57</c:v>
                </c:pt>
                <c:pt idx="260">
                  <c:v>58</c:v>
                </c:pt>
                <c:pt idx="261">
                  <c:v>59</c:v>
                </c:pt>
                <c:pt idx="262">
                  <c:v>59</c:v>
                </c:pt>
                <c:pt idx="263">
                  <c:v>60</c:v>
                </c:pt>
                <c:pt idx="264">
                  <c:v>61</c:v>
                </c:pt>
                <c:pt idx="265">
                  <c:v>60</c:v>
                </c:pt>
                <c:pt idx="266">
                  <c:v>61</c:v>
                </c:pt>
                <c:pt idx="267">
                  <c:v>62</c:v>
                </c:pt>
                <c:pt idx="268">
                  <c:v>62</c:v>
                </c:pt>
                <c:pt idx="269">
                  <c:v>62</c:v>
                </c:pt>
                <c:pt idx="270">
                  <c:v>62</c:v>
                </c:pt>
                <c:pt idx="271">
                  <c:v>62</c:v>
                </c:pt>
                <c:pt idx="272">
                  <c:v>63</c:v>
                </c:pt>
                <c:pt idx="273">
                  <c:v>63</c:v>
                </c:pt>
                <c:pt idx="274">
                  <c:v>63</c:v>
                </c:pt>
                <c:pt idx="275">
                  <c:v>64</c:v>
                </c:pt>
                <c:pt idx="276">
                  <c:v>63</c:v>
                </c:pt>
                <c:pt idx="277">
                  <c:v>64</c:v>
                </c:pt>
                <c:pt idx="278">
                  <c:v>64</c:v>
                </c:pt>
                <c:pt idx="279">
                  <c:v>65</c:v>
                </c:pt>
                <c:pt idx="280">
                  <c:v>66</c:v>
                </c:pt>
                <c:pt idx="281">
                  <c:v>67</c:v>
                </c:pt>
                <c:pt idx="282">
                  <c:v>67</c:v>
                </c:pt>
                <c:pt idx="283">
                  <c:v>67</c:v>
                </c:pt>
                <c:pt idx="284">
                  <c:v>66</c:v>
                </c:pt>
                <c:pt idx="285">
                  <c:v>69</c:v>
                </c:pt>
                <c:pt idx="286">
                  <c:v>70</c:v>
                </c:pt>
                <c:pt idx="287">
                  <c:v>71</c:v>
                </c:pt>
                <c:pt idx="288">
                  <c:v>68</c:v>
                </c:pt>
                <c:pt idx="289">
                  <c:v>71</c:v>
                </c:pt>
                <c:pt idx="290">
                  <c:v>71</c:v>
                </c:pt>
                <c:pt idx="291">
                  <c:v>72</c:v>
                </c:pt>
                <c:pt idx="292">
                  <c:v>72</c:v>
                </c:pt>
                <c:pt idx="293">
                  <c:v>72</c:v>
                </c:pt>
                <c:pt idx="294">
                  <c:v>72</c:v>
                </c:pt>
                <c:pt idx="295">
                  <c:v>72</c:v>
                </c:pt>
                <c:pt idx="296">
                  <c:v>72</c:v>
                </c:pt>
                <c:pt idx="297">
                  <c:v>73</c:v>
                </c:pt>
                <c:pt idx="298">
                  <c:v>75</c:v>
                </c:pt>
                <c:pt idx="299">
                  <c:v>71</c:v>
                </c:pt>
                <c:pt idx="300">
                  <c:v>77</c:v>
                </c:pt>
                <c:pt idx="301">
                  <c:v>78</c:v>
                </c:pt>
                <c:pt idx="302">
                  <c:v>72</c:v>
                </c:pt>
                <c:pt idx="303">
                  <c:v>72</c:v>
                </c:pt>
                <c:pt idx="304">
                  <c:v>73</c:v>
                </c:pt>
                <c:pt idx="305">
                  <c:v>74</c:v>
                </c:pt>
                <c:pt idx="306">
                  <c:v>81</c:v>
                </c:pt>
                <c:pt idx="307">
                  <c:v>75</c:v>
                </c:pt>
                <c:pt idx="308">
                  <c:v>83</c:v>
                </c:pt>
                <c:pt idx="309">
                  <c:v>76</c:v>
                </c:pt>
                <c:pt idx="310">
                  <c:v>76</c:v>
                </c:pt>
                <c:pt idx="311">
                  <c:v>84</c:v>
                </c:pt>
                <c:pt idx="312">
                  <c:v>84</c:v>
                </c:pt>
                <c:pt idx="313">
                  <c:v>85</c:v>
                </c:pt>
                <c:pt idx="314">
                  <c:v>78</c:v>
                </c:pt>
                <c:pt idx="315">
                  <c:v>86</c:v>
                </c:pt>
                <c:pt idx="316">
                  <c:v>79</c:v>
                </c:pt>
                <c:pt idx="317">
                  <c:v>80</c:v>
                </c:pt>
                <c:pt idx="318">
                  <c:v>87</c:v>
                </c:pt>
                <c:pt idx="319">
                  <c:v>83</c:v>
                </c:pt>
                <c:pt idx="320">
                  <c:v>87</c:v>
                </c:pt>
                <c:pt idx="321">
                  <c:v>88</c:v>
                </c:pt>
                <c:pt idx="322">
                  <c:v>89</c:v>
                </c:pt>
                <c:pt idx="323">
                  <c:v>85</c:v>
                </c:pt>
                <c:pt idx="324">
                  <c:v>91</c:v>
                </c:pt>
                <c:pt idx="325">
                  <c:v>91</c:v>
                </c:pt>
                <c:pt idx="326">
                  <c:v>92</c:v>
                </c:pt>
                <c:pt idx="327">
                  <c:v>87</c:v>
                </c:pt>
                <c:pt idx="328">
                  <c:v>92</c:v>
                </c:pt>
                <c:pt idx="329">
                  <c:v>92</c:v>
                </c:pt>
                <c:pt idx="330">
                  <c:v>91</c:v>
                </c:pt>
                <c:pt idx="331">
                  <c:v>94</c:v>
                </c:pt>
                <c:pt idx="332">
                  <c:v>106</c:v>
                </c:pt>
                <c:pt idx="333">
                  <c:v>108</c:v>
                </c:pt>
                <c:pt idx="334">
                  <c:v>100</c:v>
                </c:pt>
                <c:pt idx="335">
                  <c:v>100</c:v>
                </c:pt>
                <c:pt idx="336">
                  <c:v>119</c:v>
                </c:pt>
                <c:pt idx="337">
                  <c:v>120</c:v>
                </c:pt>
                <c:pt idx="338">
                  <c:v>126</c:v>
                </c:pt>
                <c:pt idx="339">
                  <c:v>153</c:v>
                </c:pt>
                <c:pt idx="340">
                  <c:v>109</c:v>
                </c:pt>
                <c:pt idx="341">
                  <c:v>158</c:v>
                </c:pt>
                <c:pt idx="342">
                  <c:v>110</c:v>
                </c:pt>
                <c:pt idx="343">
                  <c:v>112</c:v>
                </c:pt>
                <c:pt idx="344">
                  <c:v>160</c:v>
                </c:pt>
                <c:pt idx="345">
                  <c:v>183</c:v>
                </c:pt>
                <c:pt idx="346">
                  <c:v>184</c:v>
                </c:pt>
                <c:pt idx="347">
                  <c:v>125</c:v>
                </c:pt>
                <c:pt idx="348">
                  <c:v>197</c:v>
                </c:pt>
                <c:pt idx="349">
                  <c:v>137</c:v>
                </c:pt>
                <c:pt idx="350">
                  <c:v>224</c:v>
                </c:pt>
                <c:pt idx="351">
                  <c:v>153</c:v>
                </c:pt>
                <c:pt idx="352">
                  <c:v>271</c:v>
                </c:pt>
                <c:pt idx="353">
                  <c:v>282</c:v>
                </c:pt>
                <c:pt idx="354">
                  <c:v>291</c:v>
                </c:pt>
                <c:pt idx="355">
                  <c:v>350</c:v>
                </c:pt>
                <c:pt idx="356">
                  <c:v>369</c:v>
                </c:pt>
                <c:pt idx="357">
                  <c:v>369</c:v>
                </c:pt>
                <c:pt idx="358">
                  <c:v>394</c:v>
                </c:pt>
                <c:pt idx="359">
                  <c:v>399</c:v>
                </c:pt>
                <c:pt idx="360">
                  <c:v>427</c:v>
                </c:pt>
                <c:pt idx="361">
                  <c:v>578</c:v>
                </c:pt>
                <c:pt idx="362">
                  <c:v>683</c:v>
                </c:pt>
                <c:pt idx="363">
                  <c:v>735</c:v>
                </c:pt>
                <c:pt idx="364">
                  <c:v>28</c:v>
                </c:pt>
                <c:pt idx="365">
                  <c:v>217</c:v>
                </c:pt>
                <c:pt idx="366">
                  <c:v>177</c:v>
                </c:pt>
                <c:pt idx="367">
                  <c:v>416</c:v>
                </c:pt>
                <c:pt idx="368">
                  <c:v>238</c:v>
                </c:pt>
                <c:pt idx="369">
                  <c:v>110</c:v>
                </c:pt>
                <c:pt idx="370">
                  <c:v>382</c:v>
                </c:pt>
                <c:pt idx="371">
                  <c:v>185</c:v>
                </c:pt>
                <c:pt idx="372">
                  <c:v>220</c:v>
                </c:pt>
                <c:pt idx="373">
                  <c:v>220</c:v>
                </c:pt>
                <c:pt idx="374">
                  <c:v>336</c:v>
                </c:pt>
                <c:pt idx="375">
                  <c:v>153</c:v>
                </c:pt>
                <c:pt idx="376">
                  <c:v>220</c:v>
                </c:pt>
                <c:pt idx="377">
                  <c:v>244</c:v>
                </c:pt>
                <c:pt idx="378">
                  <c:v>187</c:v>
                </c:pt>
              </c:numCache>
            </c:numRef>
          </c:xVal>
          <c:yVal>
            <c:numRef>
              <c:f>'EXP Processing Times'!$V$26:$V$1416</c:f>
              <c:numCache>
                <c:formatCode>#,##0</c:formatCode>
                <c:ptCount val="379"/>
                <c:pt idx="0">
                  <c:v>35.880001068115213</c:v>
                </c:pt>
                <c:pt idx="1">
                  <c:v>7.3000001907348677</c:v>
                </c:pt>
                <c:pt idx="2">
                  <c:v>59.599998474121122</c:v>
                </c:pt>
                <c:pt idx="3">
                  <c:v>35.279998779296875</c:v>
                </c:pt>
                <c:pt idx="4">
                  <c:v>5</c:v>
                </c:pt>
                <c:pt idx="5">
                  <c:v>41.384999999999998</c:v>
                </c:pt>
                <c:pt idx="6">
                  <c:v>75</c:v>
                </c:pt>
                <c:pt idx="7">
                  <c:v>60</c:v>
                </c:pt>
                <c:pt idx="8">
                  <c:v>387.2</c:v>
                </c:pt>
                <c:pt idx="9">
                  <c:v>12</c:v>
                </c:pt>
                <c:pt idx="10">
                  <c:v>13.8</c:v>
                </c:pt>
                <c:pt idx="11">
                  <c:v>17.99499999999999</c:v>
                </c:pt>
                <c:pt idx="12">
                  <c:v>43.700000762939453</c:v>
                </c:pt>
                <c:pt idx="13">
                  <c:v>50</c:v>
                </c:pt>
                <c:pt idx="14">
                  <c:v>86</c:v>
                </c:pt>
                <c:pt idx="15">
                  <c:v>95</c:v>
                </c:pt>
                <c:pt idx="16">
                  <c:v>13.8</c:v>
                </c:pt>
                <c:pt idx="17">
                  <c:v>38.43000030517581</c:v>
                </c:pt>
                <c:pt idx="18">
                  <c:v>38.1</c:v>
                </c:pt>
                <c:pt idx="19">
                  <c:v>24.1</c:v>
                </c:pt>
                <c:pt idx="20">
                  <c:v>34.200000000000003</c:v>
                </c:pt>
                <c:pt idx="21">
                  <c:v>100</c:v>
                </c:pt>
                <c:pt idx="22">
                  <c:v>39</c:v>
                </c:pt>
                <c:pt idx="23">
                  <c:v>82</c:v>
                </c:pt>
                <c:pt idx="24">
                  <c:v>260</c:v>
                </c:pt>
                <c:pt idx="25">
                  <c:v>193.19999694824219</c:v>
                </c:pt>
                <c:pt idx="26">
                  <c:v>3.3</c:v>
                </c:pt>
                <c:pt idx="27">
                  <c:v>125</c:v>
                </c:pt>
                <c:pt idx="28">
                  <c:v>16</c:v>
                </c:pt>
                <c:pt idx="29">
                  <c:v>87</c:v>
                </c:pt>
                <c:pt idx="30">
                  <c:v>95</c:v>
                </c:pt>
                <c:pt idx="31">
                  <c:v>56.810001373290973</c:v>
                </c:pt>
                <c:pt idx="32">
                  <c:v>57.119998931884787</c:v>
                </c:pt>
                <c:pt idx="33">
                  <c:v>75</c:v>
                </c:pt>
                <c:pt idx="34">
                  <c:v>81.2</c:v>
                </c:pt>
                <c:pt idx="35">
                  <c:v>118.51999664306642</c:v>
                </c:pt>
                <c:pt idx="36">
                  <c:v>128.57000732421875</c:v>
                </c:pt>
                <c:pt idx="37">
                  <c:v>30</c:v>
                </c:pt>
                <c:pt idx="38">
                  <c:v>126.91000000000004</c:v>
                </c:pt>
                <c:pt idx="39">
                  <c:v>14.7</c:v>
                </c:pt>
                <c:pt idx="40">
                  <c:v>200</c:v>
                </c:pt>
                <c:pt idx="41">
                  <c:v>55</c:v>
                </c:pt>
                <c:pt idx="42">
                  <c:v>23.920000076293924</c:v>
                </c:pt>
                <c:pt idx="43">
                  <c:v>26.5</c:v>
                </c:pt>
                <c:pt idx="44">
                  <c:v>103.87000274658193</c:v>
                </c:pt>
                <c:pt idx="45">
                  <c:v>39</c:v>
                </c:pt>
                <c:pt idx="46">
                  <c:v>30.3</c:v>
                </c:pt>
                <c:pt idx="47">
                  <c:v>300</c:v>
                </c:pt>
                <c:pt idx="48">
                  <c:v>20.799999237060536</c:v>
                </c:pt>
                <c:pt idx="49">
                  <c:v>30</c:v>
                </c:pt>
                <c:pt idx="50">
                  <c:v>78.959999084472699</c:v>
                </c:pt>
                <c:pt idx="51">
                  <c:v>57</c:v>
                </c:pt>
                <c:pt idx="52">
                  <c:v>30</c:v>
                </c:pt>
                <c:pt idx="53">
                  <c:v>28.899999618530273</c:v>
                </c:pt>
                <c:pt idx="54">
                  <c:v>29.700000762939453</c:v>
                </c:pt>
                <c:pt idx="55">
                  <c:v>39.6</c:v>
                </c:pt>
                <c:pt idx="56">
                  <c:v>45</c:v>
                </c:pt>
                <c:pt idx="57">
                  <c:v>22.8</c:v>
                </c:pt>
                <c:pt idx="58">
                  <c:v>84.669998168945313</c:v>
                </c:pt>
                <c:pt idx="59">
                  <c:v>140.52999877929685</c:v>
                </c:pt>
                <c:pt idx="60">
                  <c:v>10.199999809265142</c:v>
                </c:pt>
                <c:pt idx="61">
                  <c:v>10.520000457763672</c:v>
                </c:pt>
                <c:pt idx="62">
                  <c:v>10.520000457763672</c:v>
                </c:pt>
                <c:pt idx="63">
                  <c:v>38.639999389648416</c:v>
                </c:pt>
                <c:pt idx="64">
                  <c:v>99.540000915527344</c:v>
                </c:pt>
                <c:pt idx="65">
                  <c:v>67.209999084472699</c:v>
                </c:pt>
                <c:pt idx="66">
                  <c:v>79.430000305175795</c:v>
                </c:pt>
                <c:pt idx="67">
                  <c:v>150</c:v>
                </c:pt>
                <c:pt idx="68">
                  <c:v>225</c:v>
                </c:pt>
                <c:pt idx="69">
                  <c:v>29.899999618530273</c:v>
                </c:pt>
                <c:pt idx="70">
                  <c:v>60</c:v>
                </c:pt>
                <c:pt idx="71">
                  <c:v>19.680000305175771</c:v>
                </c:pt>
                <c:pt idx="72">
                  <c:v>52.400001525878906</c:v>
                </c:pt>
                <c:pt idx="73">
                  <c:v>15.360000000000005</c:v>
                </c:pt>
                <c:pt idx="74">
                  <c:v>102.84999847412108</c:v>
                </c:pt>
                <c:pt idx="75">
                  <c:v>58</c:v>
                </c:pt>
                <c:pt idx="76">
                  <c:v>44.099998474121122</c:v>
                </c:pt>
                <c:pt idx="77">
                  <c:v>50.400001525878906</c:v>
                </c:pt>
                <c:pt idx="78">
                  <c:v>135</c:v>
                </c:pt>
                <c:pt idx="79">
                  <c:v>105</c:v>
                </c:pt>
                <c:pt idx="80">
                  <c:v>5</c:v>
                </c:pt>
                <c:pt idx="81">
                  <c:v>39</c:v>
                </c:pt>
                <c:pt idx="82">
                  <c:v>65.879997253417926</c:v>
                </c:pt>
                <c:pt idx="83">
                  <c:v>103.94999694824227</c:v>
                </c:pt>
                <c:pt idx="84">
                  <c:v>350</c:v>
                </c:pt>
                <c:pt idx="85">
                  <c:v>47</c:v>
                </c:pt>
                <c:pt idx="86">
                  <c:v>51.93000030517581</c:v>
                </c:pt>
                <c:pt idx="87">
                  <c:v>11.960000038146982</c:v>
                </c:pt>
                <c:pt idx="88">
                  <c:v>14</c:v>
                </c:pt>
                <c:pt idx="89">
                  <c:v>27</c:v>
                </c:pt>
                <c:pt idx="90">
                  <c:v>40.479999542236307</c:v>
                </c:pt>
                <c:pt idx="91">
                  <c:v>260.1300048828125</c:v>
                </c:pt>
                <c:pt idx="92">
                  <c:v>27.299999237060536</c:v>
                </c:pt>
                <c:pt idx="93">
                  <c:v>30</c:v>
                </c:pt>
                <c:pt idx="94">
                  <c:v>36.799999237060561</c:v>
                </c:pt>
                <c:pt idx="95">
                  <c:v>64.800003051757812</c:v>
                </c:pt>
                <c:pt idx="96">
                  <c:v>95</c:v>
                </c:pt>
                <c:pt idx="97">
                  <c:v>134.39999389648437</c:v>
                </c:pt>
                <c:pt idx="98">
                  <c:v>198</c:v>
                </c:pt>
                <c:pt idx="99">
                  <c:v>20.930000305175771</c:v>
                </c:pt>
                <c:pt idx="100">
                  <c:v>23</c:v>
                </c:pt>
                <c:pt idx="101">
                  <c:v>26.4</c:v>
                </c:pt>
                <c:pt idx="102">
                  <c:v>11.25</c:v>
                </c:pt>
                <c:pt idx="103">
                  <c:v>11.039999961853022</c:v>
                </c:pt>
                <c:pt idx="104">
                  <c:v>48.400001525878906</c:v>
                </c:pt>
                <c:pt idx="105">
                  <c:v>29.399999618530273</c:v>
                </c:pt>
                <c:pt idx="106">
                  <c:v>34</c:v>
                </c:pt>
                <c:pt idx="107">
                  <c:v>54.990001678466797</c:v>
                </c:pt>
                <c:pt idx="108">
                  <c:v>75</c:v>
                </c:pt>
                <c:pt idx="109">
                  <c:v>100</c:v>
                </c:pt>
                <c:pt idx="110">
                  <c:v>134.5</c:v>
                </c:pt>
                <c:pt idx="111">
                  <c:v>170.05000305175778</c:v>
                </c:pt>
                <c:pt idx="112">
                  <c:v>237.19999694824219</c:v>
                </c:pt>
                <c:pt idx="113">
                  <c:v>28.43499946594239</c:v>
                </c:pt>
                <c:pt idx="114">
                  <c:v>33.299999237060561</c:v>
                </c:pt>
                <c:pt idx="115">
                  <c:v>39</c:v>
                </c:pt>
                <c:pt idx="116">
                  <c:v>63</c:v>
                </c:pt>
                <c:pt idx="117">
                  <c:v>75</c:v>
                </c:pt>
                <c:pt idx="118">
                  <c:v>192</c:v>
                </c:pt>
                <c:pt idx="119">
                  <c:v>209.91999816894523</c:v>
                </c:pt>
                <c:pt idx="120">
                  <c:v>5</c:v>
                </c:pt>
                <c:pt idx="121">
                  <c:v>12.149999618530273</c:v>
                </c:pt>
                <c:pt idx="122">
                  <c:v>13.600000381469727</c:v>
                </c:pt>
                <c:pt idx="123">
                  <c:v>14.7</c:v>
                </c:pt>
                <c:pt idx="124">
                  <c:v>35.700000762939453</c:v>
                </c:pt>
                <c:pt idx="125">
                  <c:v>50</c:v>
                </c:pt>
                <c:pt idx="126">
                  <c:v>68</c:v>
                </c:pt>
                <c:pt idx="127">
                  <c:v>75</c:v>
                </c:pt>
                <c:pt idx="128">
                  <c:v>75</c:v>
                </c:pt>
                <c:pt idx="129">
                  <c:v>29.280000686645497</c:v>
                </c:pt>
                <c:pt idx="130">
                  <c:v>95</c:v>
                </c:pt>
                <c:pt idx="131">
                  <c:v>100</c:v>
                </c:pt>
                <c:pt idx="132">
                  <c:v>198.44999694824219</c:v>
                </c:pt>
                <c:pt idx="133">
                  <c:v>271.6000061035158</c:v>
                </c:pt>
                <c:pt idx="134">
                  <c:v>498.39999389648426</c:v>
                </c:pt>
                <c:pt idx="135">
                  <c:v>12.739999771118161</c:v>
                </c:pt>
                <c:pt idx="136">
                  <c:v>14.720000267028809</c:v>
                </c:pt>
                <c:pt idx="137">
                  <c:v>35</c:v>
                </c:pt>
                <c:pt idx="138">
                  <c:v>60</c:v>
                </c:pt>
                <c:pt idx="139">
                  <c:v>139.22999572753898</c:v>
                </c:pt>
                <c:pt idx="140">
                  <c:v>45.375</c:v>
                </c:pt>
                <c:pt idx="141">
                  <c:v>14.720000267028809</c:v>
                </c:pt>
                <c:pt idx="142">
                  <c:v>18.479999542236317</c:v>
                </c:pt>
                <c:pt idx="143">
                  <c:v>75</c:v>
                </c:pt>
                <c:pt idx="144">
                  <c:v>150</c:v>
                </c:pt>
                <c:pt idx="145">
                  <c:v>110.25</c:v>
                </c:pt>
                <c:pt idx="146">
                  <c:v>197.33999633789071</c:v>
                </c:pt>
                <c:pt idx="147">
                  <c:v>468</c:v>
                </c:pt>
                <c:pt idx="148">
                  <c:v>95</c:v>
                </c:pt>
                <c:pt idx="149">
                  <c:v>20</c:v>
                </c:pt>
                <c:pt idx="150">
                  <c:v>25.5</c:v>
                </c:pt>
                <c:pt idx="151">
                  <c:v>47.840000152587891</c:v>
                </c:pt>
                <c:pt idx="152">
                  <c:v>27.600000381469727</c:v>
                </c:pt>
                <c:pt idx="153">
                  <c:v>29.260000228881829</c:v>
                </c:pt>
                <c:pt idx="154">
                  <c:v>30</c:v>
                </c:pt>
                <c:pt idx="155">
                  <c:v>92.819999694824233</c:v>
                </c:pt>
                <c:pt idx="156">
                  <c:v>95</c:v>
                </c:pt>
                <c:pt idx="157">
                  <c:v>250</c:v>
                </c:pt>
                <c:pt idx="158">
                  <c:v>259</c:v>
                </c:pt>
                <c:pt idx="159">
                  <c:v>64.154998779296832</c:v>
                </c:pt>
                <c:pt idx="160">
                  <c:v>83.519996643066406</c:v>
                </c:pt>
                <c:pt idx="161">
                  <c:v>121.27500152587891</c:v>
                </c:pt>
                <c:pt idx="162">
                  <c:v>10</c:v>
                </c:pt>
                <c:pt idx="163">
                  <c:v>30</c:v>
                </c:pt>
                <c:pt idx="164">
                  <c:v>32.200000762939453</c:v>
                </c:pt>
                <c:pt idx="165">
                  <c:v>44.799999237060561</c:v>
                </c:pt>
                <c:pt idx="166">
                  <c:v>62.099998474121122</c:v>
                </c:pt>
                <c:pt idx="167">
                  <c:v>65.800003051757812</c:v>
                </c:pt>
                <c:pt idx="168">
                  <c:v>200</c:v>
                </c:pt>
                <c:pt idx="169">
                  <c:v>53.549999237060547</c:v>
                </c:pt>
                <c:pt idx="170">
                  <c:v>14.850000381469732</c:v>
                </c:pt>
                <c:pt idx="171">
                  <c:v>36</c:v>
                </c:pt>
                <c:pt idx="172">
                  <c:v>66.150001525878878</c:v>
                </c:pt>
                <c:pt idx="173">
                  <c:v>85.139999389648466</c:v>
                </c:pt>
                <c:pt idx="174">
                  <c:v>241.91999816894523</c:v>
                </c:pt>
                <c:pt idx="175">
                  <c:v>312.1300048828125</c:v>
                </c:pt>
                <c:pt idx="176">
                  <c:v>34.299999237060561</c:v>
                </c:pt>
                <c:pt idx="177">
                  <c:v>60</c:v>
                </c:pt>
                <c:pt idx="178">
                  <c:v>60</c:v>
                </c:pt>
                <c:pt idx="179">
                  <c:v>78.25</c:v>
                </c:pt>
                <c:pt idx="180">
                  <c:v>18.450000762939453</c:v>
                </c:pt>
                <c:pt idx="181">
                  <c:v>31.959999084472656</c:v>
                </c:pt>
                <c:pt idx="182">
                  <c:v>82</c:v>
                </c:pt>
                <c:pt idx="183">
                  <c:v>95</c:v>
                </c:pt>
                <c:pt idx="184">
                  <c:v>95</c:v>
                </c:pt>
                <c:pt idx="185">
                  <c:v>111.65000152587891</c:v>
                </c:pt>
                <c:pt idx="186">
                  <c:v>23.520000457763672</c:v>
                </c:pt>
                <c:pt idx="187">
                  <c:v>100</c:v>
                </c:pt>
                <c:pt idx="188">
                  <c:v>25.5</c:v>
                </c:pt>
                <c:pt idx="189">
                  <c:v>50</c:v>
                </c:pt>
                <c:pt idx="190">
                  <c:v>154.69999694824219</c:v>
                </c:pt>
                <c:pt idx="191">
                  <c:v>24.569999694824219</c:v>
                </c:pt>
                <c:pt idx="192">
                  <c:v>21.65999984741212</c:v>
                </c:pt>
                <c:pt idx="193">
                  <c:v>33.040000915527351</c:v>
                </c:pt>
                <c:pt idx="194">
                  <c:v>50</c:v>
                </c:pt>
                <c:pt idx="195">
                  <c:v>75</c:v>
                </c:pt>
                <c:pt idx="196">
                  <c:v>80.459999084472699</c:v>
                </c:pt>
                <c:pt idx="197">
                  <c:v>142.55999755859386</c:v>
                </c:pt>
                <c:pt idx="198">
                  <c:v>51.240001678466797</c:v>
                </c:pt>
                <c:pt idx="199">
                  <c:v>64.400001525878906</c:v>
                </c:pt>
                <c:pt idx="200">
                  <c:v>100.98000335693358</c:v>
                </c:pt>
                <c:pt idx="201">
                  <c:v>112</c:v>
                </c:pt>
                <c:pt idx="202">
                  <c:v>224.63999938964838</c:v>
                </c:pt>
                <c:pt idx="203">
                  <c:v>34.040000915527351</c:v>
                </c:pt>
                <c:pt idx="204">
                  <c:v>75</c:v>
                </c:pt>
                <c:pt idx="205">
                  <c:v>203.83999633789071</c:v>
                </c:pt>
                <c:pt idx="206">
                  <c:v>11.779999732971191</c:v>
                </c:pt>
                <c:pt idx="207">
                  <c:v>12.810000419616705</c:v>
                </c:pt>
                <c:pt idx="208">
                  <c:v>16.55999946594239</c:v>
                </c:pt>
                <c:pt idx="209">
                  <c:v>18.719999313354503</c:v>
                </c:pt>
                <c:pt idx="210">
                  <c:v>20</c:v>
                </c:pt>
                <c:pt idx="211">
                  <c:v>29</c:v>
                </c:pt>
                <c:pt idx="212">
                  <c:v>32</c:v>
                </c:pt>
                <c:pt idx="213">
                  <c:v>40</c:v>
                </c:pt>
                <c:pt idx="214">
                  <c:v>73.919998168945327</c:v>
                </c:pt>
                <c:pt idx="215">
                  <c:v>75</c:v>
                </c:pt>
                <c:pt idx="216">
                  <c:v>105</c:v>
                </c:pt>
                <c:pt idx="217">
                  <c:v>55.860000610351555</c:v>
                </c:pt>
                <c:pt idx="218">
                  <c:v>17.639999389648448</c:v>
                </c:pt>
                <c:pt idx="219">
                  <c:v>27.719999313354503</c:v>
                </c:pt>
                <c:pt idx="220">
                  <c:v>30.239999771118164</c:v>
                </c:pt>
                <c:pt idx="221">
                  <c:v>34.020000457763629</c:v>
                </c:pt>
                <c:pt idx="222">
                  <c:v>40.139999389648416</c:v>
                </c:pt>
                <c:pt idx="223">
                  <c:v>55.439998626709006</c:v>
                </c:pt>
                <c:pt idx="224">
                  <c:v>89.040000915527344</c:v>
                </c:pt>
                <c:pt idx="225">
                  <c:v>235</c:v>
                </c:pt>
                <c:pt idx="226">
                  <c:v>10</c:v>
                </c:pt>
                <c:pt idx="227">
                  <c:v>150</c:v>
                </c:pt>
                <c:pt idx="228">
                  <c:v>85</c:v>
                </c:pt>
                <c:pt idx="229">
                  <c:v>85</c:v>
                </c:pt>
                <c:pt idx="230">
                  <c:v>103.63999938964848</c:v>
                </c:pt>
                <c:pt idx="231">
                  <c:v>32.400001525878906</c:v>
                </c:pt>
                <c:pt idx="232">
                  <c:v>43.700000762939453</c:v>
                </c:pt>
                <c:pt idx="233">
                  <c:v>75</c:v>
                </c:pt>
                <c:pt idx="234">
                  <c:v>76.589996337890554</c:v>
                </c:pt>
                <c:pt idx="235">
                  <c:v>34.020000457763629</c:v>
                </c:pt>
                <c:pt idx="236">
                  <c:v>41.659999847412095</c:v>
                </c:pt>
                <c:pt idx="237">
                  <c:v>147.19999694824219</c:v>
                </c:pt>
                <c:pt idx="238">
                  <c:v>158.39999389648437</c:v>
                </c:pt>
                <c:pt idx="239">
                  <c:v>11.100000381469727</c:v>
                </c:pt>
                <c:pt idx="240">
                  <c:v>61.599998474121122</c:v>
                </c:pt>
                <c:pt idx="241">
                  <c:v>113.9599990844727</c:v>
                </c:pt>
                <c:pt idx="242">
                  <c:v>30.75</c:v>
                </c:pt>
                <c:pt idx="243">
                  <c:v>150</c:v>
                </c:pt>
                <c:pt idx="244">
                  <c:v>14.279999732971191</c:v>
                </c:pt>
                <c:pt idx="245">
                  <c:v>44.099998474121122</c:v>
                </c:pt>
                <c:pt idx="246">
                  <c:v>44.099998474121122</c:v>
                </c:pt>
                <c:pt idx="247">
                  <c:v>44.099998474121122</c:v>
                </c:pt>
                <c:pt idx="248">
                  <c:v>44.099998474121122</c:v>
                </c:pt>
                <c:pt idx="249">
                  <c:v>51.75</c:v>
                </c:pt>
                <c:pt idx="250">
                  <c:v>28</c:v>
                </c:pt>
                <c:pt idx="251">
                  <c:v>92.400001525878906</c:v>
                </c:pt>
                <c:pt idx="252">
                  <c:v>151</c:v>
                </c:pt>
                <c:pt idx="253">
                  <c:v>201.60000610351562</c:v>
                </c:pt>
                <c:pt idx="254">
                  <c:v>59.520000457763629</c:v>
                </c:pt>
                <c:pt idx="255">
                  <c:v>85</c:v>
                </c:pt>
                <c:pt idx="256">
                  <c:v>100.80000305175781</c:v>
                </c:pt>
                <c:pt idx="257">
                  <c:v>276</c:v>
                </c:pt>
                <c:pt idx="258">
                  <c:v>28.420000076293924</c:v>
                </c:pt>
                <c:pt idx="259">
                  <c:v>74.059997558593679</c:v>
                </c:pt>
                <c:pt idx="260">
                  <c:v>34.5</c:v>
                </c:pt>
                <c:pt idx="261">
                  <c:v>91.34999847412108</c:v>
                </c:pt>
                <c:pt idx="262">
                  <c:v>190</c:v>
                </c:pt>
                <c:pt idx="263">
                  <c:v>51.071998596191406</c:v>
                </c:pt>
                <c:pt idx="264">
                  <c:v>52</c:v>
                </c:pt>
                <c:pt idx="265">
                  <c:v>120.9599990844727</c:v>
                </c:pt>
                <c:pt idx="266">
                  <c:v>100</c:v>
                </c:pt>
                <c:pt idx="267">
                  <c:v>88</c:v>
                </c:pt>
                <c:pt idx="268">
                  <c:v>100</c:v>
                </c:pt>
                <c:pt idx="269">
                  <c:v>100.80000305175781</c:v>
                </c:pt>
                <c:pt idx="270">
                  <c:v>100.98000335693358</c:v>
                </c:pt>
                <c:pt idx="271">
                  <c:v>191.36000061035156</c:v>
                </c:pt>
                <c:pt idx="272">
                  <c:v>26</c:v>
                </c:pt>
                <c:pt idx="273">
                  <c:v>32.256000518798828</c:v>
                </c:pt>
                <c:pt idx="274">
                  <c:v>61</c:v>
                </c:pt>
                <c:pt idx="275">
                  <c:v>34.560001373290994</c:v>
                </c:pt>
                <c:pt idx="276">
                  <c:v>429.5</c:v>
                </c:pt>
                <c:pt idx="277">
                  <c:v>39.099998474121122</c:v>
                </c:pt>
                <c:pt idx="278">
                  <c:v>100.77600097656246</c:v>
                </c:pt>
                <c:pt idx="279">
                  <c:v>53.549999237060547</c:v>
                </c:pt>
                <c:pt idx="280">
                  <c:v>46.080001831054666</c:v>
                </c:pt>
                <c:pt idx="281">
                  <c:v>66.989997863769489</c:v>
                </c:pt>
                <c:pt idx="282">
                  <c:v>75</c:v>
                </c:pt>
                <c:pt idx="283">
                  <c:v>85</c:v>
                </c:pt>
                <c:pt idx="284">
                  <c:v>129.28500366210935</c:v>
                </c:pt>
                <c:pt idx="285">
                  <c:v>177</c:v>
                </c:pt>
                <c:pt idx="286">
                  <c:v>128.6300048828125</c:v>
                </c:pt>
                <c:pt idx="287">
                  <c:v>35.099998474121122</c:v>
                </c:pt>
                <c:pt idx="288">
                  <c:v>293</c:v>
                </c:pt>
                <c:pt idx="289">
                  <c:v>50</c:v>
                </c:pt>
                <c:pt idx="290">
                  <c:v>142</c:v>
                </c:pt>
                <c:pt idx="291">
                  <c:v>16.416000366210938</c:v>
                </c:pt>
                <c:pt idx="292">
                  <c:v>16.416000366210938</c:v>
                </c:pt>
                <c:pt idx="293">
                  <c:v>16.416000366210938</c:v>
                </c:pt>
                <c:pt idx="294">
                  <c:v>16.416000366210938</c:v>
                </c:pt>
                <c:pt idx="295">
                  <c:v>16.416000366210938</c:v>
                </c:pt>
                <c:pt idx="296">
                  <c:v>18.695999145507812</c:v>
                </c:pt>
                <c:pt idx="297">
                  <c:v>92.800003051757813</c:v>
                </c:pt>
                <c:pt idx="298">
                  <c:v>117.30000305175781</c:v>
                </c:pt>
                <c:pt idx="299">
                  <c:v>792.47998046875034</c:v>
                </c:pt>
                <c:pt idx="300">
                  <c:v>157.89999389648437</c:v>
                </c:pt>
                <c:pt idx="301">
                  <c:v>100.77600097656246</c:v>
                </c:pt>
                <c:pt idx="302">
                  <c:v>85</c:v>
                </c:pt>
                <c:pt idx="303">
                  <c:v>85</c:v>
                </c:pt>
                <c:pt idx="304">
                  <c:v>99.25</c:v>
                </c:pt>
                <c:pt idx="305">
                  <c:v>92.400001525878906</c:v>
                </c:pt>
                <c:pt idx="306">
                  <c:v>50.099998474121122</c:v>
                </c:pt>
                <c:pt idx="307">
                  <c:v>63.799999237060561</c:v>
                </c:pt>
                <c:pt idx="308">
                  <c:v>250</c:v>
                </c:pt>
                <c:pt idx="309">
                  <c:v>302.45001220703125</c:v>
                </c:pt>
                <c:pt idx="310">
                  <c:v>13.159999847412109</c:v>
                </c:pt>
                <c:pt idx="311">
                  <c:v>14.366000175476074</c:v>
                </c:pt>
                <c:pt idx="312">
                  <c:v>500</c:v>
                </c:pt>
                <c:pt idx="313">
                  <c:v>15.600000381469727</c:v>
                </c:pt>
                <c:pt idx="314">
                  <c:v>282.239990234375</c:v>
                </c:pt>
                <c:pt idx="315">
                  <c:v>14.784000396728516</c:v>
                </c:pt>
                <c:pt idx="316">
                  <c:v>1230</c:v>
                </c:pt>
                <c:pt idx="317">
                  <c:v>400</c:v>
                </c:pt>
                <c:pt idx="318">
                  <c:v>44.799999237060561</c:v>
                </c:pt>
                <c:pt idx="319">
                  <c:v>907</c:v>
                </c:pt>
                <c:pt idx="320">
                  <c:v>418.5</c:v>
                </c:pt>
                <c:pt idx="321">
                  <c:v>75</c:v>
                </c:pt>
                <c:pt idx="322">
                  <c:v>89.699996948242244</c:v>
                </c:pt>
                <c:pt idx="323">
                  <c:v>225</c:v>
                </c:pt>
                <c:pt idx="324">
                  <c:v>60</c:v>
                </c:pt>
                <c:pt idx="325">
                  <c:v>190</c:v>
                </c:pt>
                <c:pt idx="326">
                  <c:v>13</c:v>
                </c:pt>
                <c:pt idx="327">
                  <c:v>191.5050048828125</c:v>
                </c:pt>
                <c:pt idx="328">
                  <c:v>30</c:v>
                </c:pt>
                <c:pt idx="329">
                  <c:v>78.540000915527344</c:v>
                </c:pt>
                <c:pt idx="330">
                  <c:v>475.20001220703125</c:v>
                </c:pt>
                <c:pt idx="331">
                  <c:v>200</c:v>
                </c:pt>
                <c:pt idx="332">
                  <c:v>65</c:v>
                </c:pt>
                <c:pt idx="333">
                  <c:v>75.300003051757813</c:v>
                </c:pt>
                <c:pt idx="334">
                  <c:v>40.040000915527351</c:v>
                </c:pt>
                <c:pt idx="335">
                  <c:v>58.520000457763629</c:v>
                </c:pt>
                <c:pt idx="336">
                  <c:v>32.759998321533203</c:v>
                </c:pt>
                <c:pt idx="337">
                  <c:v>166.8699951171875</c:v>
                </c:pt>
                <c:pt idx="338">
                  <c:v>485</c:v>
                </c:pt>
                <c:pt idx="339">
                  <c:v>67.209999084472699</c:v>
                </c:pt>
                <c:pt idx="340">
                  <c:v>75.879997253417926</c:v>
                </c:pt>
                <c:pt idx="341">
                  <c:v>83</c:v>
                </c:pt>
                <c:pt idx="342">
                  <c:v>100</c:v>
                </c:pt>
                <c:pt idx="343">
                  <c:v>100</c:v>
                </c:pt>
                <c:pt idx="344">
                  <c:v>198.44000244140625</c:v>
                </c:pt>
                <c:pt idx="345">
                  <c:v>406.55999755859369</c:v>
                </c:pt>
                <c:pt idx="346">
                  <c:v>76.400001525878906</c:v>
                </c:pt>
                <c:pt idx="347">
                  <c:v>300</c:v>
                </c:pt>
                <c:pt idx="348">
                  <c:v>46</c:v>
                </c:pt>
                <c:pt idx="349">
                  <c:v>100.80000305175781</c:v>
                </c:pt>
                <c:pt idx="350">
                  <c:v>64.050003051757813</c:v>
                </c:pt>
                <c:pt idx="351">
                  <c:v>369.79998779296875</c:v>
                </c:pt>
                <c:pt idx="352">
                  <c:v>195.27000427246085</c:v>
                </c:pt>
                <c:pt idx="353">
                  <c:v>75</c:v>
                </c:pt>
                <c:pt idx="354">
                  <c:v>200</c:v>
                </c:pt>
                <c:pt idx="355">
                  <c:v>75</c:v>
                </c:pt>
                <c:pt idx="356">
                  <c:v>142</c:v>
                </c:pt>
                <c:pt idx="357">
                  <c:v>212</c:v>
                </c:pt>
                <c:pt idx="358">
                  <c:v>75</c:v>
                </c:pt>
                <c:pt idx="359">
                  <c:v>69.300003051757812</c:v>
                </c:pt>
                <c:pt idx="360">
                  <c:v>29.899999618530273</c:v>
                </c:pt>
                <c:pt idx="361">
                  <c:v>85</c:v>
                </c:pt>
                <c:pt idx="362">
                  <c:v>1240</c:v>
                </c:pt>
                <c:pt idx="363">
                  <c:v>212</c:v>
                </c:pt>
                <c:pt idx="364">
                  <c:v>17.155000686645508</c:v>
                </c:pt>
                <c:pt idx="365">
                  <c:v>28.65999984741212</c:v>
                </c:pt>
                <c:pt idx="366">
                  <c:v>32.659999847412095</c:v>
                </c:pt>
                <c:pt idx="367">
                  <c:v>47</c:v>
                </c:pt>
                <c:pt idx="368">
                  <c:v>50.959999084472635</c:v>
                </c:pt>
                <c:pt idx="369">
                  <c:v>61.439998626709006</c:v>
                </c:pt>
                <c:pt idx="370">
                  <c:v>555</c:v>
                </c:pt>
                <c:pt idx="371">
                  <c:v>64.959999084472699</c:v>
                </c:pt>
                <c:pt idx="372">
                  <c:v>73.5</c:v>
                </c:pt>
                <c:pt idx="373">
                  <c:v>77</c:v>
                </c:pt>
                <c:pt idx="374">
                  <c:v>81.269996643066406</c:v>
                </c:pt>
                <c:pt idx="375">
                  <c:v>116.08999633789057</c:v>
                </c:pt>
                <c:pt idx="376">
                  <c:v>140</c:v>
                </c:pt>
                <c:pt idx="377">
                  <c:v>166.32000732421881</c:v>
                </c:pt>
                <c:pt idx="378">
                  <c:v>281.6000061035158</c:v>
                </c:pt>
              </c:numCache>
            </c:numRef>
          </c:yVal>
        </c:ser>
        <c:axId val="66008576"/>
        <c:axId val="66010112"/>
      </c:scatterChart>
      <c:valAx>
        <c:axId val="66008576"/>
        <c:scaling>
          <c:orientation val="minMax"/>
        </c:scaling>
        <c:axPos val="b"/>
        <c:numFmt formatCode="General" sourceLinked="1"/>
        <c:tickLblPos val="nextTo"/>
        <c:crossAx val="66010112"/>
        <c:crosses val="autoZero"/>
        <c:crossBetween val="midCat"/>
      </c:valAx>
      <c:valAx>
        <c:axId val="66010112"/>
        <c:scaling>
          <c:orientation val="minMax"/>
        </c:scaling>
        <c:axPos val="l"/>
        <c:majorGridlines/>
        <c:numFmt formatCode="#,##0" sourceLinked="1"/>
        <c:tickLblPos val="nextTo"/>
        <c:crossAx val="66008576"/>
        <c:crosses val="autoZero"/>
        <c:crossBetween val="midCat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'STD Processing Times'!$S$27:$S$1619</c:f>
              <c:numCache>
                <c:formatCode>General</c:formatCode>
                <c:ptCount val="60"/>
                <c:pt idx="0">
                  <c:v>141</c:v>
                </c:pt>
                <c:pt idx="1">
                  <c:v>63</c:v>
                </c:pt>
                <c:pt idx="2">
                  <c:v>23</c:v>
                </c:pt>
                <c:pt idx="3">
                  <c:v>463</c:v>
                </c:pt>
                <c:pt idx="4">
                  <c:v>174</c:v>
                </c:pt>
                <c:pt idx="5">
                  <c:v>27</c:v>
                </c:pt>
                <c:pt idx="6">
                  <c:v>95</c:v>
                </c:pt>
                <c:pt idx="7">
                  <c:v>34</c:v>
                </c:pt>
                <c:pt idx="8">
                  <c:v>40</c:v>
                </c:pt>
                <c:pt idx="9">
                  <c:v>42</c:v>
                </c:pt>
                <c:pt idx="10">
                  <c:v>50</c:v>
                </c:pt>
                <c:pt idx="11">
                  <c:v>127</c:v>
                </c:pt>
                <c:pt idx="12">
                  <c:v>50</c:v>
                </c:pt>
                <c:pt idx="13">
                  <c:v>52</c:v>
                </c:pt>
                <c:pt idx="14">
                  <c:v>69</c:v>
                </c:pt>
                <c:pt idx="15">
                  <c:v>90</c:v>
                </c:pt>
                <c:pt idx="16">
                  <c:v>90</c:v>
                </c:pt>
                <c:pt idx="17">
                  <c:v>94</c:v>
                </c:pt>
                <c:pt idx="18">
                  <c:v>35</c:v>
                </c:pt>
                <c:pt idx="19">
                  <c:v>257</c:v>
                </c:pt>
                <c:pt idx="20">
                  <c:v>0</c:v>
                </c:pt>
                <c:pt idx="21">
                  <c:v>128</c:v>
                </c:pt>
                <c:pt idx="22">
                  <c:v>41</c:v>
                </c:pt>
                <c:pt idx="23">
                  <c:v>35</c:v>
                </c:pt>
                <c:pt idx="24">
                  <c:v>22</c:v>
                </c:pt>
                <c:pt idx="25">
                  <c:v>23</c:v>
                </c:pt>
                <c:pt idx="26">
                  <c:v>128</c:v>
                </c:pt>
                <c:pt idx="27">
                  <c:v>155</c:v>
                </c:pt>
                <c:pt idx="28">
                  <c:v>155</c:v>
                </c:pt>
                <c:pt idx="29">
                  <c:v>158</c:v>
                </c:pt>
                <c:pt idx="30">
                  <c:v>158</c:v>
                </c:pt>
                <c:pt idx="31">
                  <c:v>101</c:v>
                </c:pt>
                <c:pt idx="32">
                  <c:v>168</c:v>
                </c:pt>
                <c:pt idx="33">
                  <c:v>168</c:v>
                </c:pt>
                <c:pt idx="34">
                  <c:v>51</c:v>
                </c:pt>
                <c:pt idx="35">
                  <c:v>190</c:v>
                </c:pt>
                <c:pt idx="36">
                  <c:v>211</c:v>
                </c:pt>
                <c:pt idx="37">
                  <c:v>219</c:v>
                </c:pt>
                <c:pt idx="38">
                  <c:v>246</c:v>
                </c:pt>
                <c:pt idx="39">
                  <c:v>249</c:v>
                </c:pt>
                <c:pt idx="40">
                  <c:v>251</c:v>
                </c:pt>
                <c:pt idx="41">
                  <c:v>24</c:v>
                </c:pt>
                <c:pt idx="42">
                  <c:v>29</c:v>
                </c:pt>
                <c:pt idx="43">
                  <c:v>301</c:v>
                </c:pt>
                <c:pt idx="44">
                  <c:v>370</c:v>
                </c:pt>
                <c:pt idx="45">
                  <c:v>372</c:v>
                </c:pt>
                <c:pt idx="46">
                  <c:v>377</c:v>
                </c:pt>
                <c:pt idx="47">
                  <c:v>485</c:v>
                </c:pt>
                <c:pt idx="48">
                  <c:v>29</c:v>
                </c:pt>
                <c:pt idx="49">
                  <c:v>173</c:v>
                </c:pt>
                <c:pt idx="50">
                  <c:v>631</c:v>
                </c:pt>
                <c:pt idx="51">
                  <c:v>779</c:v>
                </c:pt>
                <c:pt idx="52">
                  <c:v>872</c:v>
                </c:pt>
                <c:pt idx="53">
                  <c:v>252</c:v>
                </c:pt>
                <c:pt idx="54">
                  <c:v>254</c:v>
                </c:pt>
                <c:pt idx="55">
                  <c:v>257</c:v>
                </c:pt>
                <c:pt idx="56">
                  <c:v>277</c:v>
                </c:pt>
                <c:pt idx="57">
                  <c:v>337</c:v>
                </c:pt>
                <c:pt idx="58">
                  <c:v>385</c:v>
                </c:pt>
              </c:numCache>
            </c:numRef>
          </c:xVal>
          <c:yVal>
            <c:numRef>
              <c:f>'STD Processing Times'!$V$27:$V$1619</c:f>
              <c:numCache>
                <c:formatCode>#,##0</c:formatCode>
                <c:ptCount val="60"/>
                <c:pt idx="0">
                  <c:v>1500</c:v>
                </c:pt>
                <c:pt idx="1">
                  <c:v>1650</c:v>
                </c:pt>
                <c:pt idx="2">
                  <c:v>2000</c:v>
                </c:pt>
                <c:pt idx="3">
                  <c:v>75</c:v>
                </c:pt>
                <c:pt idx="4">
                  <c:v>325</c:v>
                </c:pt>
                <c:pt idx="5">
                  <c:v>624</c:v>
                </c:pt>
                <c:pt idx="6">
                  <c:v>400</c:v>
                </c:pt>
                <c:pt idx="7">
                  <c:v>28.200000762939453</c:v>
                </c:pt>
                <c:pt idx="8">
                  <c:v>195</c:v>
                </c:pt>
                <c:pt idx="9">
                  <c:v>600</c:v>
                </c:pt>
                <c:pt idx="10">
                  <c:v>100</c:v>
                </c:pt>
                <c:pt idx="11">
                  <c:v>68</c:v>
                </c:pt>
                <c:pt idx="12">
                  <c:v>1500</c:v>
                </c:pt>
                <c:pt idx="13">
                  <c:v>62</c:v>
                </c:pt>
                <c:pt idx="14">
                  <c:v>12.899999618530279</c:v>
                </c:pt>
                <c:pt idx="15">
                  <c:v>232</c:v>
                </c:pt>
                <c:pt idx="16">
                  <c:v>2500</c:v>
                </c:pt>
                <c:pt idx="17">
                  <c:v>194.0399932861327</c:v>
                </c:pt>
                <c:pt idx="18">
                  <c:v>258.72000122070318</c:v>
                </c:pt>
                <c:pt idx="19">
                  <c:v>1600</c:v>
                </c:pt>
                <c:pt idx="20">
                  <c:v>224</c:v>
                </c:pt>
                <c:pt idx="21">
                  <c:v>1000</c:v>
                </c:pt>
                <c:pt idx="22">
                  <c:v>141</c:v>
                </c:pt>
                <c:pt idx="23">
                  <c:v>130.86000061035156</c:v>
                </c:pt>
                <c:pt idx="24">
                  <c:v>183</c:v>
                </c:pt>
                <c:pt idx="25">
                  <c:v>79.8</c:v>
                </c:pt>
                <c:pt idx="26">
                  <c:v>1000</c:v>
                </c:pt>
                <c:pt idx="27">
                  <c:v>1000</c:v>
                </c:pt>
                <c:pt idx="28">
                  <c:v>1000</c:v>
                </c:pt>
                <c:pt idx="29">
                  <c:v>1000</c:v>
                </c:pt>
                <c:pt idx="30">
                  <c:v>1000</c:v>
                </c:pt>
                <c:pt idx="31">
                  <c:v>6000</c:v>
                </c:pt>
                <c:pt idx="32">
                  <c:v>2000</c:v>
                </c:pt>
                <c:pt idx="33">
                  <c:v>831.5999755859375</c:v>
                </c:pt>
                <c:pt idx="34">
                  <c:v>261.45001220703125</c:v>
                </c:pt>
                <c:pt idx="35">
                  <c:v>200</c:v>
                </c:pt>
                <c:pt idx="36">
                  <c:v>2000</c:v>
                </c:pt>
                <c:pt idx="37">
                  <c:v>2000</c:v>
                </c:pt>
                <c:pt idx="38">
                  <c:v>1750</c:v>
                </c:pt>
                <c:pt idx="39">
                  <c:v>2000</c:v>
                </c:pt>
                <c:pt idx="40">
                  <c:v>280</c:v>
                </c:pt>
                <c:pt idx="41">
                  <c:v>120.4</c:v>
                </c:pt>
                <c:pt idx="42">
                  <c:v>227.5</c:v>
                </c:pt>
                <c:pt idx="43">
                  <c:v>103.5</c:v>
                </c:pt>
                <c:pt idx="44">
                  <c:v>2000</c:v>
                </c:pt>
                <c:pt idx="45">
                  <c:v>3300</c:v>
                </c:pt>
                <c:pt idx="46">
                  <c:v>1500</c:v>
                </c:pt>
                <c:pt idx="47">
                  <c:v>37.439998626709006</c:v>
                </c:pt>
                <c:pt idx="48">
                  <c:v>230.75</c:v>
                </c:pt>
                <c:pt idx="49">
                  <c:v>2000</c:v>
                </c:pt>
                <c:pt idx="50">
                  <c:v>1650</c:v>
                </c:pt>
                <c:pt idx="51">
                  <c:v>1670</c:v>
                </c:pt>
                <c:pt idx="52">
                  <c:v>750</c:v>
                </c:pt>
                <c:pt idx="53">
                  <c:v>2000</c:v>
                </c:pt>
                <c:pt idx="54">
                  <c:v>1500</c:v>
                </c:pt>
                <c:pt idx="55">
                  <c:v>1500</c:v>
                </c:pt>
                <c:pt idx="56">
                  <c:v>1800</c:v>
                </c:pt>
                <c:pt idx="57">
                  <c:v>1500</c:v>
                </c:pt>
                <c:pt idx="58">
                  <c:v>600</c:v>
                </c:pt>
                <c:pt idx="59">
                  <c:v>85</c:v>
                </c:pt>
              </c:numCache>
            </c:numRef>
          </c:yVal>
        </c:ser>
        <c:axId val="66050304"/>
        <c:axId val="66056192"/>
      </c:scatterChart>
      <c:valAx>
        <c:axId val="66050304"/>
        <c:scaling>
          <c:orientation val="minMax"/>
        </c:scaling>
        <c:axPos val="b"/>
        <c:numFmt formatCode="General" sourceLinked="1"/>
        <c:tickLblPos val="nextTo"/>
        <c:crossAx val="66056192"/>
        <c:crosses val="autoZero"/>
        <c:crossBetween val="midCat"/>
      </c:valAx>
      <c:valAx>
        <c:axId val="66056192"/>
        <c:scaling>
          <c:orientation val="minMax"/>
        </c:scaling>
        <c:axPos val="l"/>
        <c:majorGridlines/>
        <c:numFmt formatCode="#,##0" sourceLinked="1"/>
        <c:tickLblPos val="nextTo"/>
        <c:crossAx val="66050304"/>
        <c:crosses val="autoZero"/>
        <c:crossBetween val="midCat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xVal>
            <c:numRef>
              <c:f>'Stuck at Agreement'!$T$30:$T$1501</c:f>
              <c:numCache>
                <c:formatCode>General</c:formatCode>
                <c:ptCount val="207"/>
                <c:pt idx="0">
                  <c:v>421</c:v>
                </c:pt>
                <c:pt idx="1">
                  <c:v>155</c:v>
                </c:pt>
                <c:pt idx="2">
                  <c:v>21</c:v>
                </c:pt>
                <c:pt idx="3">
                  <c:v>11</c:v>
                </c:pt>
                <c:pt idx="4">
                  <c:v>43</c:v>
                </c:pt>
                <c:pt idx="5">
                  <c:v>25</c:v>
                </c:pt>
                <c:pt idx="6">
                  <c:v>459</c:v>
                </c:pt>
                <c:pt idx="7">
                  <c:v>957</c:v>
                </c:pt>
                <c:pt idx="8">
                  <c:v>726</c:v>
                </c:pt>
                <c:pt idx="9">
                  <c:v>147</c:v>
                </c:pt>
                <c:pt idx="10">
                  <c:v>12</c:v>
                </c:pt>
                <c:pt idx="11">
                  <c:v>351</c:v>
                </c:pt>
                <c:pt idx="12">
                  <c:v>12</c:v>
                </c:pt>
                <c:pt idx="13">
                  <c:v>64</c:v>
                </c:pt>
                <c:pt idx="14">
                  <c:v>348</c:v>
                </c:pt>
                <c:pt idx="15">
                  <c:v>18</c:v>
                </c:pt>
                <c:pt idx="16">
                  <c:v>50</c:v>
                </c:pt>
                <c:pt idx="17">
                  <c:v>987</c:v>
                </c:pt>
                <c:pt idx="18">
                  <c:v>658</c:v>
                </c:pt>
                <c:pt idx="19">
                  <c:v>18</c:v>
                </c:pt>
                <c:pt idx="20">
                  <c:v>12</c:v>
                </c:pt>
                <c:pt idx="21">
                  <c:v>118</c:v>
                </c:pt>
                <c:pt idx="22">
                  <c:v>117</c:v>
                </c:pt>
                <c:pt idx="23">
                  <c:v>117</c:v>
                </c:pt>
                <c:pt idx="24">
                  <c:v>29</c:v>
                </c:pt>
                <c:pt idx="25">
                  <c:v>12</c:v>
                </c:pt>
                <c:pt idx="26">
                  <c:v>868</c:v>
                </c:pt>
                <c:pt idx="27">
                  <c:v>84</c:v>
                </c:pt>
                <c:pt idx="28">
                  <c:v>67</c:v>
                </c:pt>
                <c:pt idx="29">
                  <c:v>979</c:v>
                </c:pt>
                <c:pt idx="30">
                  <c:v>42</c:v>
                </c:pt>
                <c:pt idx="31">
                  <c:v>816</c:v>
                </c:pt>
                <c:pt idx="32">
                  <c:v>54</c:v>
                </c:pt>
                <c:pt idx="33">
                  <c:v>54</c:v>
                </c:pt>
                <c:pt idx="34">
                  <c:v>54</c:v>
                </c:pt>
                <c:pt idx="35">
                  <c:v>146</c:v>
                </c:pt>
                <c:pt idx="36">
                  <c:v>188</c:v>
                </c:pt>
                <c:pt idx="37">
                  <c:v>327</c:v>
                </c:pt>
                <c:pt idx="38">
                  <c:v>230</c:v>
                </c:pt>
                <c:pt idx="39">
                  <c:v>22</c:v>
                </c:pt>
                <c:pt idx="40">
                  <c:v>57</c:v>
                </c:pt>
                <c:pt idx="41">
                  <c:v>41</c:v>
                </c:pt>
                <c:pt idx="42">
                  <c:v>566</c:v>
                </c:pt>
                <c:pt idx="43">
                  <c:v>208</c:v>
                </c:pt>
                <c:pt idx="44">
                  <c:v>392</c:v>
                </c:pt>
                <c:pt idx="45">
                  <c:v>131</c:v>
                </c:pt>
                <c:pt idx="46">
                  <c:v>134</c:v>
                </c:pt>
                <c:pt idx="47">
                  <c:v>74</c:v>
                </c:pt>
                <c:pt idx="48">
                  <c:v>410</c:v>
                </c:pt>
                <c:pt idx="49">
                  <c:v>341</c:v>
                </c:pt>
                <c:pt idx="50">
                  <c:v>11.443946759260148</c:v>
                </c:pt>
                <c:pt idx="51">
                  <c:v>427</c:v>
                </c:pt>
                <c:pt idx="52">
                  <c:v>211</c:v>
                </c:pt>
                <c:pt idx="53">
                  <c:v>827</c:v>
                </c:pt>
                <c:pt idx="54">
                  <c:v>211</c:v>
                </c:pt>
                <c:pt idx="55">
                  <c:v>231</c:v>
                </c:pt>
                <c:pt idx="56">
                  <c:v>210</c:v>
                </c:pt>
                <c:pt idx="57">
                  <c:v>162</c:v>
                </c:pt>
                <c:pt idx="58">
                  <c:v>208</c:v>
                </c:pt>
                <c:pt idx="59">
                  <c:v>679</c:v>
                </c:pt>
                <c:pt idx="60">
                  <c:v>322</c:v>
                </c:pt>
                <c:pt idx="61">
                  <c:v>321</c:v>
                </c:pt>
                <c:pt idx="62">
                  <c:v>321</c:v>
                </c:pt>
                <c:pt idx="63">
                  <c:v>518</c:v>
                </c:pt>
                <c:pt idx="64">
                  <c:v>315</c:v>
                </c:pt>
                <c:pt idx="65">
                  <c:v>315</c:v>
                </c:pt>
                <c:pt idx="66">
                  <c:v>90</c:v>
                </c:pt>
                <c:pt idx="67">
                  <c:v>84</c:v>
                </c:pt>
                <c:pt idx="68">
                  <c:v>440</c:v>
                </c:pt>
                <c:pt idx="69">
                  <c:v>351</c:v>
                </c:pt>
                <c:pt idx="70">
                  <c:v>427</c:v>
                </c:pt>
                <c:pt idx="71">
                  <c:v>169</c:v>
                </c:pt>
                <c:pt idx="72">
                  <c:v>169</c:v>
                </c:pt>
                <c:pt idx="73">
                  <c:v>169</c:v>
                </c:pt>
                <c:pt idx="74">
                  <c:v>48</c:v>
                </c:pt>
                <c:pt idx="75">
                  <c:v>390</c:v>
                </c:pt>
                <c:pt idx="76">
                  <c:v>118</c:v>
                </c:pt>
                <c:pt idx="77">
                  <c:v>145</c:v>
                </c:pt>
                <c:pt idx="78">
                  <c:v>60</c:v>
                </c:pt>
                <c:pt idx="79">
                  <c:v>3.3913888888928341</c:v>
                </c:pt>
                <c:pt idx="80">
                  <c:v>152</c:v>
                </c:pt>
                <c:pt idx="81">
                  <c:v>134</c:v>
                </c:pt>
                <c:pt idx="82">
                  <c:v>483</c:v>
                </c:pt>
                <c:pt idx="83">
                  <c:v>42</c:v>
                </c:pt>
                <c:pt idx="84">
                  <c:v>42</c:v>
                </c:pt>
                <c:pt idx="85">
                  <c:v>42</c:v>
                </c:pt>
                <c:pt idx="86">
                  <c:v>42</c:v>
                </c:pt>
                <c:pt idx="87">
                  <c:v>42</c:v>
                </c:pt>
                <c:pt idx="88">
                  <c:v>146</c:v>
                </c:pt>
                <c:pt idx="89">
                  <c:v>146</c:v>
                </c:pt>
                <c:pt idx="90">
                  <c:v>173</c:v>
                </c:pt>
                <c:pt idx="91">
                  <c:v>151</c:v>
                </c:pt>
                <c:pt idx="92">
                  <c:v>42</c:v>
                </c:pt>
                <c:pt idx="93">
                  <c:v>839</c:v>
                </c:pt>
                <c:pt idx="94">
                  <c:v>320</c:v>
                </c:pt>
                <c:pt idx="95">
                  <c:v>64</c:v>
                </c:pt>
                <c:pt idx="96">
                  <c:v>320</c:v>
                </c:pt>
                <c:pt idx="97">
                  <c:v>320</c:v>
                </c:pt>
                <c:pt idx="98">
                  <c:v>320</c:v>
                </c:pt>
                <c:pt idx="99">
                  <c:v>320</c:v>
                </c:pt>
                <c:pt idx="100">
                  <c:v>193</c:v>
                </c:pt>
                <c:pt idx="101">
                  <c:v>168</c:v>
                </c:pt>
                <c:pt idx="102">
                  <c:v>138</c:v>
                </c:pt>
                <c:pt idx="103">
                  <c:v>138</c:v>
                </c:pt>
                <c:pt idx="104">
                  <c:v>40</c:v>
                </c:pt>
                <c:pt idx="105">
                  <c:v>165</c:v>
                </c:pt>
                <c:pt idx="106">
                  <c:v>151</c:v>
                </c:pt>
                <c:pt idx="107">
                  <c:v>768</c:v>
                </c:pt>
                <c:pt idx="108">
                  <c:v>47</c:v>
                </c:pt>
                <c:pt idx="109">
                  <c:v>49</c:v>
                </c:pt>
                <c:pt idx="110">
                  <c:v>315</c:v>
                </c:pt>
                <c:pt idx="111">
                  <c:v>211</c:v>
                </c:pt>
                <c:pt idx="112">
                  <c:v>162</c:v>
                </c:pt>
                <c:pt idx="113">
                  <c:v>162</c:v>
                </c:pt>
                <c:pt idx="114">
                  <c:v>162</c:v>
                </c:pt>
                <c:pt idx="115">
                  <c:v>448</c:v>
                </c:pt>
                <c:pt idx="116">
                  <c:v>60</c:v>
                </c:pt>
                <c:pt idx="117">
                  <c:v>70</c:v>
                </c:pt>
                <c:pt idx="118">
                  <c:v>867</c:v>
                </c:pt>
                <c:pt idx="119">
                  <c:v>4</c:v>
                </c:pt>
                <c:pt idx="120">
                  <c:v>263</c:v>
                </c:pt>
                <c:pt idx="121">
                  <c:v>13</c:v>
                </c:pt>
                <c:pt idx="122">
                  <c:v>295</c:v>
                </c:pt>
                <c:pt idx="123">
                  <c:v>432</c:v>
                </c:pt>
                <c:pt idx="124">
                  <c:v>42</c:v>
                </c:pt>
                <c:pt idx="125">
                  <c:v>60</c:v>
                </c:pt>
                <c:pt idx="126">
                  <c:v>162</c:v>
                </c:pt>
                <c:pt idx="127">
                  <c:v>166</c:v>
                </c:pt>
                <c:pt idx="128">
                  <c:v>47</c:v>
                </c:pt>
                <c:pt idx="129">
                  <c:v>566</c:v>
                </c:pt>
                <c:pt idx="130">
                  <c:v>48</c:v>
                </c:pt>
                <c:pt idx="131">
                  <c:v>48</c:v>
                </c:pt>
                <c:pt idx="132">
                  <c:v>116</c:v>
                </c:pt>
                <c:pt idx="133">
                  <c:v>116</c:v>
                </c:pt>
                <c:pt idx="134">
                  <c:v>75</c:v>
                </c:pt>
                <c:pt idx="135">
                  <c:v>225</c:v>
                </c:pt>
                <c:pt idx="136">
                  <c:v>252</c:v>
                </c:pt>
                <c:pt idx="137">
                  <c:v>130</c:v>
                </c:pt>
                <c:pt idx="138">
                  <c:v>313</c:v>
                </c:pt>
                <c:pt idx="139">
                  <c:v>84</c:v>
                </c:pt>
                <c:pt idx="140">
                  <c:v>190</c:v>
                </c:pt>
                <c:pt idx="141">
                  <c:v>116</c:v>
                </c:pt>
                <c:pt idx="142">
                  <c:v>54</c:v>
                </c:pt>
                <c:pt idx="143">
                  <c:v>18</c:v>
                </c:pt>
                <c:pt idx="144">
                  <c:v>28</c:v>
                </c:pt>
                <c:pt idx="145">
                  <c:v>33</c:v>
                </c:pt>
                <c:pt idx="146">
                  <c:v>99</c:v>
                </c:pt>
                <c:pt idx="147">
                  <c:v>61</c:v>
                </c:pt>
                <c:pt idx="148">
                  <c:v>61</c:v>
                </c:pt>
                <c:pt idx="149">
                  <c:v>606</c:v>
                </c:pt>
                <c:pt idx="150">
                  <c:v>281</c:v>
                </c:pt>
                <c:pt idx="151">
                  <c:v>36</c:v>
                </c:pt>
                <c:pt idx="152">
                  <c:v>281</c:v>
                </c:pt>
                <c:pt idx="153">
                  <c:v>67</c:v>
                </c:pt>
                <c:pt idx="154">
                  <c:v>99</c:v>
                </c:pt>
                <c:pt idx="155">
                  <c:v>161</c:v>
                </c:pt>
                <c:pt idx="156">
                  <c:v>169</c:v>
                </c:pt>
                <c:pt idx="157">
                  <c:v>112</c:v>
                </c:pt>
                <c:pt idx="158">
                  <c:v>8</c:v>
                </c:pt>
                <c:pt idx="159">
                  <c:v>147</c:v>
                </c:pt>
                <c:pt idx="160">
                  <c:v>68</c:v>
                </c:pt>
                <c:pt idx="161">
                  <c:v>90</c:v>
                </c:pt>
                <c:pt idx="162">
                  <c:v>19</c:v>
                </c:pt>
                <c:pt idx="163">
                  <c:v>834</c:v>
                </c:pt>
                <c:pt idx="164">
                  <c:v>7</c:v>
                </c:pt>
                <c:pt idx="165">
                  <c:v>292</c:v>
                </c:pt>
                <c:pt idx="166">
                  <c:v>166</c:v>
                </c:pt>
                <c:pt idx="167">
                  <c:v>168</c:v>
                </c:pt>
                <c:pt idx="168">
                  <c:v>131</c:v>
                </c:pt>
                <c:pt idx="169">
                  <c:v>175</c:v>
                </c:pt>
                <c:pt idx="170">
                  <c:v>95</c:v>
                </c:pt>
                <c:pt idx="171">
                  <c:v>246</c:v>
                </c:pt>
                <c:pt idx="172">
                  <c:v>246</c:v>
                </c:pt>
                <c:pt idx="173">
                  <c:v>246</c:v>
                </c:pt>
                <c:pt idx="174">
                  <c:v>589</c:v>
                </c:pt>
                <c:pt idx="175">
                  <c:v>174</c:v>
                </c:pt>
                <c:pt idx="176">
                  <c:v>153</c:v>
                </c:pt>
                <c:pt idx="177">
                  <c:v>102</c:v>
                </c:pt>
                <c:pt idx="178">
                  <c:v>4</c:v>
                </c:pt>
                <c:pt idx="179">
                  <c:v>131</c:v>
                </c:pt>
                <c:pt idx="180">
                  <c:v>116</c:v>
                </c:pt>
                <c:pt idx="181">
                  <c:v>125</c:v>
                </c:pt>
                <c:pt idx="182">
                  <c:v>102</c:v>
                </c:pt>
                <c:pt idx="183">
                  <c:v>102</c:v>
                </c:pt>
                <c:pt idx="184">
                  <c:v>33</c:v>
                </c:pt>
                <c:pt idx="185">
                  <c:v>273</c:v>
                </c:pt>
                <c:pt idx="186">
                  <c:v>36</c:v>
                </c:pt>
                <c:pt idx="187">
                  <c:v>236</c:v>
                </c:pt>
                <c:pt idx="188">
                  <c:v>81</c:v>
                </c:pt>
                <c:pt idx="189">
                  <c:v>81</c:v>
                </c:pt>
                <c:pt idx="190">
                  <c:v>50</c:v>
                </c:pt>
                <c:pt idx="191">
                  <c:v>64</c:v>
                </c:pt>
                <c:pt idx="192">
                  <c:v>55</c:v>
                </c:pt>
                <c:pt idx="193">
                  <c:v>84</c:v>
                </c:pt>
                <c:pt idx="194">
                  <c:v>218</c:v>
                </c:pt>
                <c:pt idx="195">
                  <c:v>25</c:v>
                </c:pt>
                <c:pt idx="196">
                  <c:v>232</c:v>
                </c:pt>
                <c:pt idx="197">
                  <c:v>230</c:v>
                </c:pt>
                <c:pt idx="198">
                  <c:v>20</c:v>
                </c:pt>
                <c:pt idx="199">
                  <c:v>414</c:v>
                </c:pt>
                <c:pt idx="200">
                  <c:v>25</c:v>
                </c:pt>
                <c:pt idx="201">
                  <c:v>34</c:v>
                </c:pt>
                <c:pt idx="202">
                  <c:v>41</c:v>
                </c:pt>
                <c:pt idx="203">
                  <c:v>89</c:v>
                </c:pt>
                <c:pt idx="204">
                  <c:v>32</c:v>
                </c:pt>
                <c:pt idx="205">
                  <c:v>22</c:v>
                </c:pt>
                <c:pt idx="206">
                  <c:v>4</c:v>
                </c:pt>
              </c:numCache>
            </c:numRef>
          </c:xVal>
          <c:yVal>
            <c:numRef>
              <c:f>'Stuck at Agreement'!$V$30:$V$1501</c:f>
              <c:numCache>
                <c:formatCode>#,##0</c:formatCode>
                <c:ptCount val="207"/>
                <c:pt idx="0">
                  <c:v>59.599998474121122</c:v>
                </c:pt>
                <c:pt idx="1">
                  <c:v>200</c:v>
                </c:pt>
                <c:pt idx="2">
                  <c:v>60</c:v>
                </c:pt>
                <c:pt idx="3">
                  <c:v>30</c:v>
                </c:pt>
                <c:pt idx="4">
                  <c:v>50</c:v>
                </c:pt>
                <c:pt idx="5">
                  <c:v>14.28</c:v>
                </c:pt>
                <c:pt idx="6">
                  <c:v>2000</c:v>
                </c:pt>
                <c:pt idx="7">
                  <c:v>13.8</c:v>
                </c:pt>
                <c:pt idx="8">
                  <c:v>230</c:v>
                </c:pt>
                <c:pt idx="9">
                  <c:v>624</c:v>
                </c:pt>
                <c:pt idx="10">
                  <c:v>260</c:v>
                </c:pt>
                <c:pt idx="11">
                  <c:v>193.19999694824219</c:v>
                </c:pt>
                <c:pt idx="12">
                  <c:v>95</c:v>
                </c:pt>
                <c:pt idx="13">
                  <c:v>300</c:v>
                </c:pt>
                <c:pt idx="14">
                  <c:v>250</c:v>
                </c:pt>
                <c:pt idx="15">
                  <c:v>11.38</c:v>
                </c:pt>
                <c:pt idx="16">
                  <c:v>57</c:v>
                </c:pt>
                <c:pt idx="17">
                  <c:v>30</c:v>
                </c:pt>
                <c:pt idx="18">
                  <c:v>0</c:v>
                </c:pt>
                <c:pt idx="19">
                  <c:v>42</c:v>
                </c:pt>
                <c:pt idx="20">
                  <c:v>110</c:v>
                </c:pt>
                <c:pt idx="21">
                  <c:v>140.52999877929685</c:v>
                </c:pt>
                <c:pt idx="22">
                  <c:v>67.209999084472699</c:v>
                </c:pt>
                <c:pt idx="23">
                  <c:v>79.430000305175795</c:v>
                </c:pt>
                <c:pt idx="24">
                  <c:v>333</c:v>
                </c:pt>
                <c:pt idx="25">
                  <c:v>225</c:v>
                </c:pt>
                <c:pt idx="26">
                  <c:v>600</c:v>
                </c:pt>
                <c:pt idx="27">
                  <c:v>15.360000000000005</c:v>
                </c:pt>
                <c:pt idx="28">
                  <c:v>102.84999847412108</c:v>
                </c:pt>
                <c:pt idx="29">
                  <c:v>58</c:v>
                </c:pt>
                <c:pt idx="30">
                  <c:v>105</c:v>
                </c:pt>
                <c:pt idx="31">
                  <c:v>100</c:v>
                </c:pt>
                <c:pt idx="32">
                  <c:v>60</c:v>
                </c:pt>
                <c:pt idx="33">
                  <c:v>82</c:v>
                </c:pt>
                <c:pt idx="34">
                  <c:v>190</c:v>
                </c:pt>
                <c:pt idx="35">
                  <c:v>170</c:v>
                </c:pt>
                <c:pt idx="36">
                  <c:v>2500</c:v>
                </c:pt>
                <c:pt idx="37">
                  <c:v>194.0399932861327</c:v>
                </c:pt>
                <c:pt idx="38">
                  <c:v>36</c:v>
                </c:pt>
                <c:pt idx="39">
                  <c:v>11.25</c:v>
                </c:pt>
                <c:pt idx="40">
                  <c:v>11.039999961853022</c:v>
                </c:pt>
                <c:pt idx="41">
                  <c:v>209.91999816894523</c:v>
                </c:pt>
                <c:pt idx="42">
                  <c:v>26</c:v>
                </c:pt>
                <c:pt idx="43">
                  <c:v>1000</c:v>
                </c:pt>
                <c:pt idx="44">
                  <c:v>29.280000686645497</c:v>
                </c:pt>
                <c:pt idx="45">
                  <c:v>190</c:v>
                </c:pt>
                <c:pt idx="46">
                  <c:v>110</c:v>
                </c:pt>
                <c:pt idx="47">
                  <c:v>45.375</c:v>
                </c:pt>
                <c:pt idx="48">
                  <c:v>150</c:v>
                </c:pt>
                <c:pt idx="49">
                  <c:v>75</c:v>
                </c:pt>
                <c:pt idx="50">
                  <c:v>95</c:v>
                </c:pt>
                <c:pt idx="51">
                  <c:v>3</c:v>
                </c:pt>
                <c:pt idx="52">
                  <c:v>200</c:v>
                </c:pt>
                <c:pt idx="53">
                  <c:v>300</c:v>
                </c:pt>
                <c:pt idx="54">
                  <c:v>250</c:v>
                </c:pt>
                <c:pt idx="55">
                  <c:v>259</c:v>
                </c:pt>
                <c:pt idx="56">
                  <c:v>64.154998779296832</c:v>
                </c:pt>
                <c:pt idx="57">
                  <c:v>83.519996643066406</c:v>
                </c:pt>
                <c:pt idx="58">
                  <c:v>1000</c:v>
                </c:pt>
                <c:pt idx="59">
                  <c:v>10</c:v>
                </c:pt>
                <c:pt idx="60">
                  <c:v>500</c:v>
                </c:pt>
                <c:pt idx="61">
                  <c:v>1000</c:v>
                </c:pt>
                <c:pt idx="62">
                  <c:v>1000</c:v>
                </c:pt>
                <c:pt idx="63">
                  <c:v>15.6</c:v>
                </c:pt>
                <c:pt idx="64">
                  <c:v>95</c:v>
                </c:pt>
                <c:pt idx="65">
                  <c:v>204.4</c:v>
                </c:pt>
                <c:pt idx="66">
                  <c:v>53.549999237060547</c:v>
                </c:pt>
                <c:pt idx="67">
                  <c:v>14.850000381469732</c:v>
                </c:pt>
                <c:pt idx="68">
                  <c:v>75</c:v>
                </c:pt>
                <c:pt idx="69">
                  <c:v>85.139999389648466</c:v>
                </c:pt>
                <c:pt idx="70">
                  <c:v>300</c:v>
                </c:pt>
                <c:pt idx="71">
                  <c:v>22.8</c:v>
                </c:pt>
                <c:pt idx="72">
                  <c:v>30</c:v>
                </c:pt>
                <c:pt idx="73">
                  <c:v>95</c:v>
                </c:pt>
                <c:pt idx="74">
                  <c:v>25.6</c:v>
                </c:pt>
                <c:pt idx="75">
                  <c:v>24</c:v>
                </c:pt>
                <c:pt idx="76">
                  <c:v>18.450000762939453</c:v>
                </c:pt>
                <c:pt idx="77">
                  <c:v>82</c:v>
                </c:pt>
                <c:pt idx="78">
                  <c:v>100</c:v>
                </c:pt>
                <c:pt idx="79">
                  <c:v>25.5</c:v>
                </c:pt>
                <c:pt idx="80">
                  <c:v>155</c:v>
                </c:pt>
                <c:pt idx="81">
                  <c:v>24.569999694824219</c:v>
                </c:pt>
                <c:pt idx="82">
                  <c:v>51.240001678466797</c:v>
                </c:pt>
                <c:pt idx="83">
                  <c:v>35</c:v>
                </c:pt>
                <c:pt idx="84">
                  <c:v>35</c:v>
                </c:pt>
                <c:pt idx="85">
                  <c:v>35</c:v>
                </c:pt>
                <c:pt idx="86">
                  <c:v>35</c:v>
                </c:pt>
                <c:pt idx="87">
                  <c:v>35</c:v>
                </c:pt>
                <c:pt idx="88">
                  <c:v>1500</c:v>
                </c:pt>
                <c:pt idx="89">
                  <c:v>1500</c:v>
                </c:pt>
                <c:pt idx="90">
                  <c:v>2000</c:v>
                </c:pt>
                <c:pt idx="91">
                  <c:v>2000</c:v>
                </c:pt>
                <c:pt idx="92">
                  <c:v>35</c:v>
                </c:pt>
                <c:pt idx="93">
                  <c:v>100.98000335693358</c:v>
                </c:pt>
                <c:pt idx="94">
                  <c:v>750</c:v>
                </c:pt>
                <c:pt idx="95">
                  <c:v>224.63999938964838</c:v>
                </c:pt>
                <c:pt idx="96">
                  <c:v>1000</c:v>
                </c:pt>
                <c:pt idx="97">
                  <c:v>1000</c:v>
                </c:pt>
                <c:pt idx="98">
                  <c:v>1000</c:v>
                </c:pt>
                <c:pt idx="99">
                  <c:v>1000</c:v>
                </c:pt>
                <c:pt idx="100">
                  <c:v>2000</c:v>
                </c:pt>
                <c:pt idx="101">
                  <c:v>200</c:v>
                </c:pt>
                <c:pt idx="102">
                  <c:v>1000</c:v>
                </c:pt>
                <c:pt idx="103">
                  <c:v>1500</c:v>
                </c:pt>
                <c:pt idx="104">
                  <c:v>55.860000610351555</c:v>
                </c:pt>
                <c:pt idx="105">
                  <c:v>6600</c:v>
                </c:pt>
                <c:pt idx="106">
                  <c:v>275</c:v>
                </c:pt>
                <c:pt idx="107">
                  <c:v>150</c:v>
                </c:pt>
                <c:pt idx="108">
                  <c:v>75</c:v>
                </c:pt>
                <c:pt idx="109">
                  <c:v>190</c:v>
                </c:pt>
                <c:pt idx="110">
                  <c:v>30.75</c:v>
                </c:pt>
                <c:pt idx="111">
                  <c:v>75</c:v>
                </c:pt>
                <c:pt idx="112">
                  <c:v>60</c:v>
                </c:pt>
                <c:pt idx="113">
                  <c:v>225</c:v>
                </c:pt>
                <c:pt idx="114">
                  <c:v>225</c:v>
                </c:pt>
                <c:pt idx="115">
                  <c:v>28</c:v>
                </c:pt>
                <c:pt idx="116">
                  <c:v>227.5</c:v>
                </c:pt>
                <c:pt idx="117">
                  <c:v>200</c:v>
                </c:pt>
                <c:pt idx="118">
                  <c:v>50</c:v>
                </c:pt>
                <c:pt idx="119">
                  <c:v>95</c:v>
                </c:pt>
                <c:pt idx="120">
                  <c:v>3300</c:v>
                </c:pt>
                <c:pt idx="121">
                  <c:v>55</c:v>
                </c:pt>
                <c:pt idx="122">
                  <c:v>120.9599990844727</c:v>
                </c:pt>
                <c:pt idx="123">
                  <c:v>37.439998626709006</c:v>
                </c:pt>
                <c:pt idx="124">
                  <c:v>16.3</c:v>
                </c:pt>
                <c:pt idx="125">
                  <c:v>230.75</c:v>
                </c:pt>
                <c:pt idx="126">
                  <c:v>191.36000061035156</c:v>
                </c:pt>
                <c:pt idx="127">
                  <c:v>227.89999389648437</c:v>
                </c:pt>
                <c:pt idx="128">
                  <c:v>429.5</c:v>
                </c:pt>
                <c:pt idx="129">
                  <c:v>95</c:v>
                </c:pt>
                <c:pt idx="130">
                  <c:v>190</c:v>
                </c:pt>
                <c:pt idx="131">
                  <c:v>22.5</c:v>
                </c:pt>
                <c:pt idx="132">
                  <c:v>750</c:v>
                </c:pt>
                <c:pt idx="133">
                  <c:v>1000</c:v>
                </c:pt>
                <c:pt idx="134">
                  <c:v>129.28500366210935</c:v>
                </c:pt>
                <c:pt idx="135">
                  <c:v>60.479999542236307</c:v>
                </c:pt>
                <c:pt idx="136">
                  <c:v>1000</c:v>
                </c:pt>
                <c:pt idx="137">
                  <c:v>1650</c:v>
                </c:pt>
                <c:pt idx="138">
                  <c:v>1670</c:v>
                </c:pt>
                <c:pt idx="139">
                  <c:v>293</c:v>
                </c:pt>
                <c:pt idx="140">
                  <c:v>750</c:v>
                </c:pt>
                <c:pt idx="141">
                  <c:v>1000</c:v>
                </c:pt>
                <c:pt idx="142">
                  <c:v>2000</c:v>
                </c:pt>
                <c:pt idx="143">
                  <c:v>1500</c:v>
                </c:pt>
                <c:pt idx="144">
                  <c:v>1500</c:v>
                </c:pt>
                <c:pt idx="145">
                  <c:v>792.47998046875034</c:v>
                </c:pt>
                <c:pt idx="146">
                  <c:v>1000</c:v>
                </c:pt>
                <c:pt idx="147">
                  <c:v>85</c:v>
                </c:pt>
                <c:pt idx="148">
                  <c:v>85</c:v>
                </c:pt>
                <c:pt idx="149">
                  <c:v>0</c:v>
                </c:pt>
                <c:pt idx="150">
                  <c:v>99.25</c:v>
                </c:pt>
                <c:pt idx="151">
                  <c:v>270</c:v>
                </c:pt>
                <c:pt idx="152">
                  <c:v>92.400001525878906</c:v>
                </c:pt>
                <c:pt idx="153">
                  <c:v>200</c:v>
                </c:pt>
                <c:pt idx="154">
                  <c:v>1500</c:v>
                </c:pt>
                <c:pt idx="155">
                  <c:v>63.799999237060561</c:v>
                </c:pt>
                <c:pt idx="156">
                  <c:v>302.45001220703125</c:v>
                </c:pt>
                <c:pt idx="157">
                  <c:v>250</c:v>
                </c:pt>
                <c:pt idx="158">
                  <c:v>13.159999847412109</c:v>
                </c:pt>
                <c:pt idx="159">
                  <c:v>250</c:v>
                </c:pt>
                <c:pt idx="160">
                  <c:v>282.239990234375</c:v>
                </c:pt>
                <c:pt idx="161">
                  <c:v>1230</c:v>
                </c:pt>
                <c:pt idx="162">
                  <c:v>26</c:v>
                </c:pt>
                <c:pt idx="163">
                  <c:v>400</c:v>
                </c:pt>
                <c:pt idx="164">
                  <c:v>27.4</c:v>
                </c:pt>
                <c:pt idx="165">
                  <c:v>907</c:v>
                </c:pt>
                <c:pt idx="166">
                  <c:v>28.700000762939453</c:v>
                </c:pt>
                <c:pt idx="167">
                  <c:v>225</c:v>
                </c:pt>
                <c:pt idx="168">
                  <c:v>91.2</c:v>
                </c:pt>
                <c:pt idx="169">
                  <c:v>30</c:v>
                </c:pt>
                <c:pt idx="170">
                  <c:v>191.5050048828125</c:v>
                </c:pt>
                <c:pt idx="171">
                  <c:v>120</c:v>
                </c:pt>
                <c:pt idx="172">
                  <c:v>120</c:v>
                </c:pt>
                <c:pt idx="173">
                  <c:v>225</c:v>
                </c:pt>
                <c:pt idx="174">
                  <c:v>0</c:v>
                </c:pt>
                <c:pt idx="175">
                  <c:v>672.72998046875034</c:v>
                </c:pt>
                <c:pt idx="176">
                  <c:v>44.400001525878906</c:v>
                </c:pt>
                <c:pt idx="177">
                  <c:v>475.20001220703125</c:v>
                </c:pt>
                <c:pt idx="178">
                  <c:v>1500</c:v>
                </c:pt>
                <c:pt idx="179">
                  <c:v>34.200000000000003</c:v>
                </c:pt>
                <c:pt idx="180">
                  <c:v>200</c:v>
                </c:pt>
                <c:pt idx="181">
                  <c:v>250.8</c:v>
                </c:pt>
                <c:pt idx="182">
                  <c:v>40.040000915527351</c:v>
                </c:pt>
                <c:pt idx="183">
                  <c:v>58.520000457763629</c:v>
                </c:pt>
                <c:pt idx="184">
                  <c:v>30</c:v>
                </c:pt>
                <c:pt idx="185">
                  <c:v>75.879997253417926</c:v>
                </c:pt>
                <c:pt idx="186">
                  <c:v>100</c:v>
                </c:pt>
                <c:pt idx="187">
                  <c:v>100</c:v>
                </c:pt>
                <c:pt idx="188">
                  <c:v>293</c:v>
                </c:pt>
                <c:pt idx="189">
                  <c:v>293</c:v>
                </c:pt>
                <c:pt idx="190">
                  <c:v>486.72000122070312</c:v>
                </c:pt>
                <c:pt idx="191">
                  <c:v>150</c:v>
                </c:pt>
                <c:pt idx="192">
                  <c:v>47.939998626709006</c:v>
                </c:pt>
                <c:pt idx="193">
                  <c:v>300</c:v>
                </c:pt>
                <c:pt idx="194">
                  <c:v>100.80000305175781</c:v>
                </c:pt>
                <c:pt idx="195">
                  <c:v>500</c:v>
                </c:pt>
                <c:pt idx="196">
                  <c:v>369.79998779296875</c:v>
                </c:pt>
                <c:pt idx="197">
                  <c:v>250</c:v>
                </c:pt>
                <c:pt idx="198">
                  <c:v>115.19999694824223</c:v>
                </c:pt>
                <c:pt idx="199">
                  <c:v>555</c:v>
                </c:pt>
                <c:pt idx="200">
                  <c:v>600</c:v>
                </c:pt>
                <c:pt idx="201">
                  <c:v>3500</c:v>
                </c:pt>
                <c:pt idx="202">
                  <c:v>38.400001525878906</c:v>
                </c:pt>
                <c:pt idx="203">
                  <c:v>151.33999633789071</c:v>
                </c:pt>
                <c:pt idx="204">
                  <c:v>21.120000839233381</c:v>
                </c:pt>
                <c:pt idx="205">
                  <c:v>17.280000686645497</c:v>
                </c:pt>
                <c:pt idx="206">
                  <c:v>15.5</c:v>
                </c:pt>
              </c:numCache>
            </c:numRef>
          </c:yVal>
        </c:ser>
        <c:axId val="66241280"/>
        <c:axId val="66242816"/>
      </c:scatterChart>
      <c:valAx>
        <c:axId val="66241280"/>
        <c:scaling>
          <c:orientation val="minMax"/>
        </c:scaling>
        <c:axPos val="b"/>
        <c:numFmt formatCode="General" sourceLinked="1"/>
        <c:tickLblPos val="nextTo"/>
        <c:crossAx val="66242816"/>
        <c:crosses val="autoZero"/>
        <c:crossBetween val="midCat"/>
      </c:valAx>
      <c:valAx>
        <c:axId val="66242816"/>
        <c:scaling>
          <c:orientation val="minMax"/>
        </c:scaling>
        <c:axPos val="l"/>
        <c:majorGridlines/>
        <c:numFmt formatCode="#,##0" sourceLinked="1"/>
        <c:tickLblPos val="nextTo"/>
        <c:crossAx val="66241280"/>
        <c:crosses val="autoZero"/>
        <c:crossBetween val="midCat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0.25743</cdr:x>
      <cdr:y>0.04615</cdr:y>
    </cdr:from>
    <cdr:to>
      <cdr:x>0.48515</cdr:x>
      <cdr:y>0.17665</cdr:y>
    </cdr:to>
    <cdr:sp macro="" textlink="">
      <cdr:nvSpPr>
        <cdr:cNvPr id="2" name="TextBox 27"/>
        <cdr:cNvSpPr txBox="1"/>
      </cdr:nvSpPr>
      <cdr:spPr>
        <a:xfrm xmlns:a="http://schemas.openxmlformats.org/drawingml/2006/main">
          <a:off x="1981200" y="228600"/>
          <a:ext cx="1752600" cy="646331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lumMod val="40000"/>
            <a:lumOff val="60000"/>
          </a:srgbClr>
        </a:solidFill>
        <a:ln xmlns:a="http://schemas.openxmlformats.org/drawingml/2006/main">
          <a:solidFill>
            <a:srgbClr val="4F81BD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dirty="0" smtClean="0"/>
            <a:t>Expedited:    </a:t>
          </a:r>
        </a:p>
        <a:p xmlns:a="http://schemas.openxmlformats.org/drawingml/2006/main">
          <a:r>
            <a:rPr lang="en-US" dirty="0" smtClean="0"/>
            <a:t>84 </a:t>
          </a:r>
          <a:r>
            <a:rPr lang="en-US" dirty="0" smtClean="0"/>
            <a:t>calendar </a:t>
          </a:r>
          <a:r>
            <a:rPr lang="en-US" dirty="0" smtClean="0"/>
            <a:t>days</a:t>
          </a:r>
          <a:endParaRPr lang="en-US" dirty="0" smtClean="0"/>
        </a:p>
      </cdr:txBody>
    </cdr:sp>
  </cdr:relSizeAnchor>
  <cdr:relSizeAnchor xmlns:cdr="http://schemas.openxmlformats.org/drawingml/2006/chartDrawing">
    <cdr:from>
      <cdr:x>0.11881</cdr:x>
      <cdr:y>0.07692</cdr:y>
    </cdr:from>
    <cdr:to>
      <cdr:x>0.25743</cdr:x>
      <cdr:y>0.07692</cdr:y>
    </cdr:to>
    <cdr:sp macro="" textlink="">
      <cdr:nvSpPr>
        <cdr:cNvPr id="4" name="Straight Arrow Connector 3"/>
        <cdr:cNvSpPr/>
      </cdr:nvSpPr>
      <cdr:spPr>
        <a:xfrm xmlns:a="http://schemas.openxmlformats.org/drawingml/2006/main" flipH="1">
          <a:off x="914400" y="381000"/>
          <a:ext cx="1066800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15FF0-F70E-47BC-BCE6-5AE1344EE3BF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7B69E-7E47-466B-A134-3F7339AD74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376B6-9C7F-4675-8F44-1A155CE40915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7649C-73E7-4654-AF66-329D7FAB5C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5E3ED-9C2A-428B-B29D-2FF7063596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453D7F-DFAD-4428-8AEA-4D75622C125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E9CD4-AE60-4B1A-BA21-1C07F2E94782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8079-5CA4-4469-AECC-B876118419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MADGI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Updating the MA DG Interconnection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DOER analysis of the </a:t>
            </a:r>
            <a:r>
              <a:rPr lang="en-US" dirty="0" smtClean="0">
                <a:solidFill>
                  <a:schemeClr val="tx1"/>
                </a:solidFill>
              </a:rPr>
              <a:t>Utility reporting of DG interconnection projects following the Expedited and Standard Review Processes from January 1, 2009 to May 1, 2012*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4826675"/>
            <a:ext cx="679339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*  This analysis does not include applications submitted before </a:t>
            </a:r>
          </a:p>
          <a:p>
            <a:r>
              <a:rPr lang="en-US" dirty="0" smtClean="0"/>
              <a:t>January 2009 or projects following the Simplified Process (&lt;10 kW </a:t>
            </a:r>
          </a:p>
          <a:p>
            <a:r>
              <a:rPr lang="en-US" dirty="0" smtClean="0"/>
              <a:t>on single-phase lines and &lt;25 kW on three-phase lines after Jan 2009</a:t>
            </a:r>
            <a:r>
              <a:rPr lang="en-US" dirty="0" smtClean="0"/>
              <a:t>).</a:t>
            </a:r>
          </a:p>
          <a:p>
            <a:endParaRPr lang="en-US" i="1" dirty="0" smtClean="0"/>
          </a:p>
          <a:p>
            <a:r>
              <a:rPr lang="en-US" i="1" dirty="0" smtClean="0"/>
              <a:t>The </a:t>
            </a:r>
            <a:r>
              <a:rPr lang="en-US" i="1" dirty="0" smtClean="0"/>
              <a:t>DG Report summarized projects through 2010 and is available at </a:t>
            </a:r>
          </a:p>
          <a:p>
            <a:r>
              <a:rPr lang="en-US" i="1" dirty="0" smtClean="0"/>
              <a:t>the </a:t>
            </a:r>
            <a:r>
              <a:rPr lang="en-US" i="1" dirty="0" smtClean="0">
                <a:hlinkClick r:id="rId2"/>
              </a:rPr>
              <a:t>MA Interconnection and Distributed Generation Website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38200" y="3886200"/>
            <a:ext cx="6477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4B8E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Presentation to the DG Working Group - May 31, 2012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004B8E"/>
              </a:solidFill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4B8E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Gerry Bingham, 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4B8E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Senior Coordinator / Distributed Generation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Figure 4.8 (2011-April 2012): </a:t>
            </a:r>
            <a:br>
              <a:rPr lang="en-US" sz="3600" dirty="0" smtClean="0"/>
            </a:br>
            <a:r>
              <a:rPr lang="en-US" sz="3600" dirty="0" smtClean="0"/>
              <a:t>Percentage </a:t>
            </a:r>
            <a:r>
              <a:rPr lang="en-US" sz="3600" dirty="0"/>
              <a:t>of Applications Exceeding Timeline Specified by Tariff</a:t>
            </a:r>
            <a:r>
              <a:rPr lang="en-US" sz="36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(This tracks only projects that rec’d Agreements in each year)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3 Review Process Timeline Imag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96938"/>
            <a:ext cx="7467600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909FF"/>
                </a:solidFill>
                <a:latin typeface="+mj-lt"/>
                <a:ea typeface="+mj-ea"/>
                <a:cs typeface="+mj-cs"/>
              </a:rPr>
              <a:t>Review Paths Side-by-Side</a:t>
            </a:r>
            <a:endParaRPr lang="en-US" sz="2800" dirty="0">
              <a:solidFill>
                <a:srgbClr val="0909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3504-AD5A-4427-BF5A-2FCE327B648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909FF"/>
                </a:solidFill>
                <a:latin typeface="+mj-lt"/>
                <a:ea typeface="+mj-ea"/>
                <a:cs typeface="+mj-cs"/>
              </a:rPr>
              <a:t>Expedited and Standard Process Flowchart</a:t>
            </a:r>
            <a:endParaRPr lang="en-US" sz="2400" dirty="0">
              <a:solidFill>
                <a:srgbClr val="0909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1748" name="AutoShape 2"/>
          <p:cNvSpPr>
            <a:spLocks noChangeArrowheads="1"/>
          </p:cNvSpPr>
          <p:nvPr/>
        </p:nvSpPr>
        <p:spPr bwMode="auto">
          <a:xfrm>
            <a:off x="304800" y="2667000"/>
            <a:ext cx="1371600" cy="91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submits application</a:t>
            </a:r>
          </a:p>
        </p:txBody>
      </p:sp>
      <p:sp>
        <p:nvSpPr>
          <p:cNvPr id="31749" name="AutoShape 3"/>
          <p:cNvSpPr>
            <a:spLocks noChangeArrowheads="1"/>
          </p:cNvSpPr>
          <p:nvPr/>
        </p:nvSpPr>
        <p:spPr bwMode="auto">
          <a:xfrm>
            <a:off x="2438400" y="1263650"/>
            <a:ext cx="1905000" cy="11430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App complete  (10 days)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429000" y="2438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609600" y="1447800"/>
            <a:ext cx="1371600" cy="762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Acknowledge w/i  3 days</a:t>
            </a:r>
          </a:p>
        </p:txBody>
      </p:sp>
      <p:cxnSp>
        <p:nvCxnSpPr>
          <p:cNvPr id="31752" name="AutoShape 6"/>
          <p:cNvCxnSpPr>
            <a:cxnSpLocks noChangeShapeType="1"/>
            <a:stCxn id="31751" idx="3"/>
            <a:endCxn id="31749" idx="1"/>
          </p:cNvCxnSpPr>
          <p:nvPr/>
        </p:nvCxnSpPr>
        <p:spPr bwMode="auto">
          <a:xfrm>
            <a:off x="1981200" y="1828800"/>
            <a:ext cx="457200" cy="63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3" name="AutoShape 7"/>
          <p:cNvSpPr>
            <a:spLocks noChangeArrowheads="1"/>
          </p:cNvSpPr>
          <p:nvPr/>
        </p:nvSpPr>
        <p:spPr bwMode="auto">
          <a:xfrm>
            <a:off x="3962400" y="609600"/>
            <a:ext cx="14478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Initial review and screening (25 days)</a:t>
            </a:r>
          </a:p>
        </p:txBody>
      </p:sp>
      <p:sp>
        <p:nvSpPr>
          <p:cNvPr id="31754" name="AutoShape 8"/>
          <p:cNvSpPr>
            <a:spLocks noChangeArrowheads="1"/>
          </p:cNvSpPr>
          <p:nvPr/>
        </p:nvSpPr>
        <p:spPr bwMode="auto">
          <a:xfrm>
            <a:off x="1981200" y="2786063"/>
            <a:ext cx="1219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Provide Additional info</a:t>
            </a:r>
          </a:p>
        </p:txBody>
      </p:sp>
      <p:cxnSp>
        <p:nvCxnSpPr>
          <p:cNvPr id="31755" name="AutoShape 9"/>
          <p:cNvCxnSpPr>
            <a:cxnSpLocks noChangeShapeType="1"/>
            <a:stCxn id="31749" idx="2"/>
            <a:endCxn id="31754" idx="3"/>
          </p:cNvCxnSpPr>
          <p:nvPr/>
        </p:nvCxnSpPr>
        <p:spPr bwMode="auto">
          <a:xfrm rot="5400000">
            <a:off x="2934493" y="2672557"/>
            <a:ext cx="722313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6" name="AutoShape 10"/>
          <p:cNvCxnSpPr>
            <a:cxnSpLocks noChangeShapeType="1"/>
            <a:stCxn id="31754" idx="0"/>
            <a:endCxn id="31749" idx="1"/>
          </p:cNvCxnSpPr>
          <p:nvPr/>
        </p:nvCxnSpPr>
        <p:spPr bwMode="auto">
          <a:xfrm rot="5400000" flipH="1">
            <a:off x="2039143" y="2234407"/>
            <a:ext cx="950913" cy="152400"/>
          </a:xfrm>
          <a:prstGeom prst="curvedConnector4">
            <a:avLst>
              <a:gd name="adj1" fmla="val 19866"/>
              <a:gd name="adj2" fmla="val 2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7" name="AutoShape 11"/>
          <p:cNvSpPr>
            <a:spLocks noChangeArrowheads="1"/>
          </p:cNvSpPr>
          <p:nvPr/>
        </p:nvSpPr>
        <p:spPr bwMode="auto">
          <a:xfrm>
            <a:off x="4876800" y="1371600"/>
            <a:ext cx="17526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Reviews needed?</a:t>
            </a:r>
          </a:p>
        </p:txBody>
      </p:sp>
      <p:cxnSp>
        <p:nvCxnSpPr>
          <p:cNvPr id="31758" name="AutoShape 12"/>
          <p:cNvCxnSpPr>
            <a:cxnSpLocks noChangeShapeType="1"/>
            <a:stCxn id="31749" idx="0"/>
            <a:endCxn id="31753" idx="1"/>
          </p:cNvCxnSpPr>
          <p:nvPr/>
        </p:nvCxnSpPr>
        <p:spPr bwMode="auto">
          <a:xfrm rot="-5400000">
            <a:off x="3502025" y="803275"/>
            <a:ext cx="349250" cy="571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9" name="AutoShape 13"/>
          <p:cNvCxnSpPr>
            <a:cxnSpLocks noChangeShapeType="1"/>
            <a:stCxn id="31753" idx="3"/>
            <a:endCxn id="31757" idx="0"/>
          </p:cNvCxnSpPr>
          <p:nvPr/>
        </p:nvCxnSpPr>
        <p:spPr bwMode="auto">
          <a:xfrm>
            <a:off x="5410200" y="914400"/>
            <a:ext cx="3429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0" name="AutoShape 14"/>
          <p:cNvSpPr>
            <a:spLocks noChangeArrowheads="1"/>
          </p:cNvSpPr>
          <p:nvPr/>
        </p:nvSpPr>
        <p:spPr bwMode="auto">
          <a:xfrm>
            <a:off x="7239000" y="1295400"/>
            <a:ext cx="14478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Perform Supplemental </a:t>
            </a:r>
          </a:p>
          <a:p>
            <a:pPr algn="ctr"/>
            <a:r>
              <a:rPr lang="en-US" sz="1400">
                <a:latin typeface="Calibri" pitchFamily="34" charset="0"/>
              </a:rPr>
              <a:t>(20 days)</a:t>
            </a:r>
          </a:p>
        </p:txBody>
      </p:sp>
      <p:sp>
        <p:nvSpPr>
          <p:cNvPr id="31761" name="AutoShape 15"/>
          <p:cNvSpPr>
            <a:spLocks noChangeArrowheads="1"/>
          </p:cNvSpPr>
          <p:nvPr/>
        </p:nvSpPr>
        <p:spPr bwMode="auto">
          <a:xfrm>
            <a:off x="6781800" y="2133600"/>
            <a:ext cx="19812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All rqmts determined</a:t>
            </a:r>
          </a:p>
        </p:txBody>
      </p:sp>
      <p:sp>
        <p:nvSpPr>
          <p:cNvPr id="31762" name="AutoShape 16"/>
          <p:cNvSpPr>
            <a:spLocks noChangeArrowheads="1"/>
          </p:cNvSpPr>
          <p:nvPr/>
        </p:nvSpPr>
        <p:spPr bwMode="auto">
          <a:xfrm>
            <a:off x="4876800" y="2819400"/>
            <a:ext cx="17526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Perform Studies</a:t>
            </a:r>
          </a:p>
          <a:p>
            <a:pPr algn="ctr"/>
            <a:r>
              <a:rPr lang="en-US" sz="1400">
                <a:latin typeface="Calibri" pitchFamily="34" charset="0"/>
              </a:rPr>
              <a:t>(55 days/30 days)</a:t>
            </a:r>
          </a:p>
        </p:txBody>
      </p:sp>
      <p:cxnSp>
        <p:nvCxnSpPr>
          <p:cNvPr id="31763" name="AutoShape 17"/>
          <p:cNvCxnSpPr>
            <a:cxnSpLocks noChangeShapeType="1"/>
            <a:stCxn id="31762" idx="1"/>
            <a:endCxn id="31754" idx="3"/>
          </p:cNvCxnSpPr>
          <p:nvPr/>
        </p:nvCxnSpPr>
        <p:spPr bwMode="auto">
          <a:xfrm rot="10800000" flipV="1">
            <a:off x="3200400" y="3124200"/>
            <a:ext cx="1676400" cy="47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1764" name="AutoShape 18"/>
          <p:cNvCxnSpPr>
            <a:cxnSpLocks noChangeShapeType="1"/>
            <a:stCxn id="31757" idx="2"/>
            <a:endCxn id="31762" idx="0"/>
          </p:cNvCxnSpPr>
          <p:nvPr/>
        </p:nvCxnSpPr>
        <p:spPr bwMode="auto">
          <a:xfrm rot="5400000">
            <a:off x="5524500" y="25908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5" name="AutoShape 19"/>
          <p:cNvCxnSpPr>
            <a:cxnSpLocks noChangeShapeType="1"/>
            <a:stCxn id="31757" idx="3"/>
            <a:endCxn id="31760" idx="1"/>
          </p:cNvCxnSpPr>
          <p:nvPr/>
        </p:nvCxnSpPr>
        <p:spPr bwMode="auto">
          <a:xfrm flipV="1">
            <a:off x="6629400" y="1600200"/>
            <a:ext cx="6096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6" name="AutoShape 20"/>
          <p:cNvCxnSpPr>
            <a:cxnSpLocks noChangeShapeType="1"/>
            <a:stCxn id="31760" idx="2"/>
            <a:endCxn id="31761" idx="0"/>
          </p:cNvCxnSpPr>
          <p:nvPr/>
        </p:nvCxnSpPr>
        <p:spPr bwMode="auto">
          <a:xfrm rot="5400000">
            <a:off x="7753350" y="1924050"/>
            <a:ext cx="2286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1"/>
          <p:cNvCxnSpPr>
            <a:cxnSpLocks noChangeShapeType="1"/>
            <a:stCxn id="31761" idx="1"/>
            <a:endCxn id="31762" idx="0"/>
          </p:cNvCxnSpPr>
          <p:nvPr/>
        </p:nvCxnSpPr>
        <p:spPr bwMode="auto">
          <a:xfrm rot="10800000" flipV="1">
            <a:off x="5753100" y="2628900"/>
            <a:ext cx="1028700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8" name="AutoShape 22"/>
          <p:cNvSpPr>
            <a:spLocks noChangeArrowheads="1"/>
          </p:cNvSpPr>
          <p:nvPr/>
        </p:nvSpPr>
        <p:spPr bwMode="auto">
          <a:xfrm>
            <a:off x="7162800" y="3429000"/>
            <a:ext cx="1219200" cy="914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Send agreement (15 days)</a:t>
            </a:r>
          </a:p>
        </p:txBody>
      </p:sp>
      <p:sp>
        <p:nvSpPr>
          <p:cNvPr id="31769" name="AutoShape 23"/>
          <p:cNvSpPr>
            <a:spLocks noChangeArrowheads="1"/>
          </p:cNvSpPr>
          <p:nvPr/>
        </p:nvSpPr>
        <p:spPr bwMode="auto">
          <a:xfrm>
            <a:off x="1676400" y="4495800"/>
            <a:ext cx="1371600" cy="762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Complete system modifications</a:t>
            </a:r>
          </a:p>
        </p:txBody>
      </p:sp>
      <p:sp>
        <p:nvSpPr>
          <p:cNvPr id="31770" name="AutoShape 24"/>
          <p:cNvSpPr>
            <a:spLocks noChangeArrowheads="1"/>
          </p:cNvSpPr>
          <p:nvPr/>
        </p:nvSpPr>
        <p:spPr bwMode="auto">
          <a:xfrm>
            <a:off x="4724400" y="3657600"/>
            <a:ext cx="21336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D Facility Modification needed</a:t>
            </a:r>
          </a:p>
        </p:txBody>
      </p:sp>
      <p:sp>
        <p:nvSpPr>
          <p:cNvPr id="31771" name="AutoShape 25"/>
          <p:cNvSpPr>
            <a:spLocks noChangeArrowheads="1"/>
          </p:cNvSpPr>
          <p:nvPr/>
        </p:nvSpPr>
        <p:spPr bwMode="auto">
          <a:xfrm>
            <a:off x="3124200" y="3810000"/>
            <a:ext cx="13716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pays for modifications</a:t>
            </a:r>
          </a:p>
        </p:txBody>
      </p:sp>
      <p:sp>
        <p:nvSpPr>
          <p:cNvPr id="31772" name="Text Box 26"/>
          <p:cNvSpPr txBox="1">
            <a:spLocks noChangeArrowheads="1"/>
          </p:cNvSpPr>
          <p:nvPr/>
        </p:nvSpPr>
        <p:spPr bwMode="auto">
          <a:xfrm>
            <a:off x="5486400" y="4876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73" name="Text Box 27"/>
          <p:cNvSpPr txBox="1">
            <a:spLocks noChangeArrowheads="1"/>
          </p:cNvSpPr>
          <p:nvPr/>
        </p:nvSpPr>
        <p:spPr bwMode="auto">
          <a:xfrm>
            <a:off x="6477000" y="2362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74" name="Text Box 28"/>
          <p:cNvSpPr txBox="1">
            <a:spLocks noChangeArrowheads="1"/>
          </p:cNvSpPr>
          <p:nvPr/>
        </p:nvSpPr>
        <p:spPr bwMode="auto">
          <a:xfrm>
            <a:off x="4572000" y="3810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75" name="Text Box 29"/>
          <p:cNvSpPr txBox="1">
            <a:spLocks noChangeArrowheads="1"/>
          </p:cNvSpPr>
          <p:nvPr/>
        </p:nvSpPr>
        <p:spPr bwMode="auto">
          <a:xfrm>
            <a:off x="3048000" y="99060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76" name="Text Box 30"/>
          <p:cNvSpPr txBox="1">
            <a:spLocks noChangeArrowheads="1"/>
          </p:cNvSpPr>
          <p:nvPr/>
        </p:nvSpPr>
        <p:spPr bwMode="auto">
          <a:xfrm>
            <a:off x="3352800" y="3124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77" name="Text Box 31"/>
          <p:cNvSpPr txBox="1">
            <a:spLocks noChangeArrowheads="1"/>
          </p:cNvSpPr>
          <p:nvPr/>
        </p:nvSpPr>
        <p:spPr bwMode="auto">
          <a:xfrm>
            <a:off x="32004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Information Exchange                      as needed</a:t>
            </a:r>
          </a:p>
        </p:txBody>
      </p:sp>
      <p:sp>
        <p:nvSpPr>
          <p:cNvPr id="31778" name="AutoShape 32"/>
          <p:cNvSpPr>
            <a:spLocks noChangeArrowheads="1"/>
          </p:cNvSpPr>
          <p:nvPr/>
        </p:nvSpPr>
        <p:spPr bwMode="auto">
          <a:xfrm>
            <a:off x="3276600" y="5257800"/>
            <a:ext cx="3581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signs agreement, builds facility, provides insurance, relay test results and test plan, pays for witness test, etc. </a:t>
            </a:r>
          </a:p>
        </p:txBody>
      </p:sp>
      <p:sp>
        <p:nvSpPr>
          <p:cNvPr id="31779" name="AutoShape 33"/>
          <p:cNvSpPr>
            <a:spLocks noChangeArrowheads="1"/>
          </p:cNvSpPr>
          <p:nvPr/>
        </p:nvSpPr>
        <p:spPr bwMode="auto">
          <a:xfrm>
            <a:off x="5257800" y="6094413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Relay Witness Test</a:t>
            </a:r>
          </a:p>
        </p:txBody>
      </p:sp>
      <p:sp>
        <p:nvSpPr>
          <p:cNvPr id="31780" name="AutoShape 34"/>
          <p:cNvSpPr>
            <a:spLocks noChangeArrowheads="1"/>
          </p:cNvSpPr>
          <p:nvPr/>
        </p:nvSpPr>
        <p:spPr bwMode="auto">
          <a:xfrm>
            <a:off x="7086600" y="6096000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Authorize Interconnect</a:t>
            </a:r>
          </a:p>
        </p:txBody>
      </p:sp>
      <p:cxnSp>
        <p:nvCxnSpPr>
          <p:cNvPr id="31781" name="AutoShape 35"/>
          <p:cNvCxnSpPr>
            <a:cxnSpLocks noChangeShapeType="1"/>
            <a:stCxn id="31762" idx="3"/>
            <a:endCxn id="31768" idx="0"/>
          </p:cNvCxnSpPr>
          <p:nvPr/>
        </p:nvCxnSpPr>
        <p:spPr bwMode="auto">
          <a:xfrm>
            <a:off x="6629400" y="3124200"/>
            <a:ext cx="11430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2" name="AutoShape 36"/>
          <p:cNvCxnSpPr>
            <a:cxnSpLocks noChangeShapeType="1"/>
            <a:stCxn id="31761" idx="2"/>
            <a:endCxn id="31768" idx="0"/>
          </p:cNvCxnSpPr>
          <p:nvPr/>
        </p:nvCxnSpPr>
        <p:spPr bwMode="auto">
          <a:xfrm rot="5400000">
            <a:off x="7620000" y="3276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3" name="AutoShape 37"/>
          <p:cNvCxnSpPr>
            <a:cxnSpLocks noChangeShapeType="1"/>
            <a:stCxn id="31770" idx="2"/>
            <a:endCxn id="31778" idx="0"/>
          </p:cNvCxnSpPr>
          <p:nvPr/>
        </p:nvCxnSpPr>
        <p:spPr bwMode="auto">
          <a:xfrm rot="5400000">
            <a:off x="5124450" y="4591050"/>
            <a:ext cx="6096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4" name="AutoShape 38"/>
          <p:cNvCxnSpPr>
            <a:cxnSpLocks noChangeShapeType="1"/>
            <a:stCxn id="31770" idx="1"/>
            <a:endCxn id="31771" idx="3"/>
          </p:cNvCxnSpPr>
          <p:nvPr/>
        </p:nvCxnSpPr>
        <p:spPr bwMode="auto">
          <a:xfrm rot="10800000">
            <a:off x="4495800" y="4152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5" name="AutoShape 39"/>
          <p:cNvCxnSpPr>
            <a:cxnSpLocks noChangeShapeType="1"/>
            <a:stCxn id="31768" idx="1"/>
            <a:endCxn id="31770" idx="3"/>
          </p:cNvCxnSpPr>
          <p:nvPr/>
        </p:nvCxnSpPr>
        <p:spPr bwMode="auto">
          <a:xfrm rot="10800000" flipV="1">
            <a:off x="6858000" y="3886200"/>
            <a:ext cx="3048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6" name="AutoShape 40"/>
          <p:cNvCxnSpPr>
            <a:cxnSpLocks noChangeShapeType="1"/>
            <a:stCxn id="31769" idx="3"/>
            <a:endCxn id="31778" idx="0"/>
          </p:cNvCxnSpPr>
          <p:nvPr/>
        </p:nvCxnSpPr>
        <p:spPr bwMode="auto">
          <a:xfrm>
            <a:off x="3048000" y="4876800"/>
            <a:ext cx="2019300" cy="381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7" name="AutoShape 41"/>
          <p:cNvCxnSpPr>
            <a:cxnSpLocks noChangeShapeType="1"/>
            <a:stCxn id="31771" idx="1"/>
            <a:endCxn id="31769" idx="0"/>
          </p:cNvCxnSpPr>
          <p:nvPr/>
        </p:nvCxnSpPr>
        <p:spPr bwMode="auto">
          <a:xfrm rot="10800000" flipV="1">
            <a:off x="2362200" y="4152900"/>
            <a:ext cx="762000" cy="342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8" name="AutoShape 42"/>
          <p:cNvCxnSpPr>
            <a:cxnSpLocks noChangeShapeType="1"/>
            <a:stCxn id="31778" idx="2"/>
            <a:endCxn id="31779" idx="1"/>
          </p:cNvCxnSpPr>
          <p:nvPr/>
        </p:nvCxnSpPr>
        <p:spPr bwMode="auto">
          <a:xfrm rot="16200000" flipH="1">
            <a:off x="4915693" y="6019007"/>
            <a:ext cx="493713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9" name="AutoShape 43"/>
          <p:cNvCxnSpPr>
            <a:cxnSpLocks noChangeShapeType="1"/>
            <a:stCxn id="31779" idx="3"/>
            <a:endCxn id="31780" idx="1"/>
          </p:cNvCxnSpPr>
          <p:nvPr/>
        </p:nvCxnSpPr>
        <p:spPr bwMode="auto">
          <a:xfrm>
            <a:off x="6553200" y="6361113"/>
            <a:ext cx="5334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0" name="Text Box 44"/>
          <p:cNvSpPr txBox="1">
            <a:spLocks noChangeArrowheads="1"/>
          </p:cNvSpPr>
          <p:nvPr/>
        </p:nvSpPr>
        <p:spPr bwMode="auto">
          <a:xfrm>
            <a:off x="7848600" y="3124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Yes</a:t>
            </a:r>
          </a:p>
        </p:txBody>
      </p:sp>
      <p:cxnSp>
        <p:nvCxnSpPr>
          <p:cNvPr id="31791" name="AutoShape 45"/>
          <p:cNvCxnSpPr>
            <a:cxnSpLocks noChangeShapeType="1"/>
            <a:stCxn id="31748" idx="0"/>
            <a:endCxn id="31751" idx="2"/>
          </p:cNvCxnSpPr>
          <p:nvPr/>
        </p:nvCxnSpPr>
        <p:spPr bwMode="auto">
          <a:xfrm rot="-5400000">
            <a:off x="914400" y="2286000"/>
            <a:ext cx="4572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92" name="AutoShape 47"/>
          <p:cNvCxnSpPr>
            <a:cxnSpLocks noChangeShapeType="1"/>
            <a:stCxn id="31757" idx="3"/>
            <a:endCxn id="31761" idx="0"/>
          </p:cNvCxnSpPr>
          <p:nvPr/>
        </p:nvCxnSpPr>
        <p:spPr bwMode="auto">
          <a:xfrm>
            <a:off x="6629400" y="1866900"/>
            <a:ext cx="1143000" cy="266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3" name="Text Box 48"/>
          <p:cNvSpPr txBox="1">
            <a:spLocks noChangeArrowheads="1"/>
          </p:cNvSpPr>
          <p:nvPr/>
        </p:nvSpPr>
        <p:spPr bwMode="auto">
          <a:xfrm>
            <a:off x="6858000" y="1905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None</a:t>
            </a:r>
          </a:p>
        </p:txBody>
      </p:sp>
      <p:sp>
        <p:nvSpPr>
          <p:cNvPr id="31794" name="AutoShape 49"/>
          <p:cNvSpPr>
            <a:spLocks noChangeArrowheads="1"/>
          </p:cNvSpPr>
          <p:nvPr/>
        </p:nvSpPr>
        <p:spPr bwMode="auto">
          <a:xfrm>
            <a:off x="6400800" y="533400"/>
            <a:ext cx="1219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Provide Additional info</a:t>
            </a:r>
          </a:p>
        </p:txBody>
      </p:sp>
      <p:cxnSp>
        <p:nvCxnSpPr>
          <p:cNvPr id="31795" name="AutoShape 50"/>
          <p:cNvCxnSpPr>
            <a:cxnSpLocks noChangeShapeType="1"/>
            <a:stCxn id="31794" idx="3"/>
            <a:endCxn id="31760" idx="0"/>
          </p:cNvCxnSpPr>
          <p:nvPr/>
        </p:nvCxnSpPr>
        <p:spPr bwMode="auto">
          <a:xfrm>
            <a:off x="7620000" y="876300"/>
            <a:ext cx="3429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7620000" y="503238"/>
            <a:ext cx="137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Information Exchange                      as needed</a:t>
            </a:r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31799" name="Text Box 31"/>
          <p:cNvSpPr txBox="1">
            <a:spLocks noChangeArrowheads="1"/>
          </p:cNvSpPr>
          <p:nvPr/>
        </p:nvSpPr>
        <p:spPr bwMode="auto">
          <a:xfrm>
            <a:off x="76200" y="3581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rgbClr val="0909FF"/>
                </a:solidFill>
                <a:latin typeface="+mj-lt"/>
                <a:ea typeface="+mj-ea"/>
                <a:cs typeface="+mj-cs"/>
              </a:rPr>
              <a:t>Expedited and Standard Process Flowchart</a:t>
            </a:r>
            <a:endParaRPr lang="en-US" sz="2400" dirty="0">
              <a:solidFill>
                <a:srgbClr val="0909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1748" name="AutoShape 2"/>
          <p:cNvSpPr>
            <a:spLocks noChangeArrowheads="1"/>
          </p:cNvSpPr>
          <p:nvPr/>
        </p:nvSpPr>
        <p:spPr bwMode="auto">
          <a:xfrm>
            <a:off x="304800" y="2667000"/>
            <a:ext cx="1371600" cy="91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submits application</a:t>
            </a:r>
          </a:p>
        </p:txBody>
      </p:sp>
      <p:sp>
        <p:nvSpPr>
          <p:cNvPr id="31749" name="AutoShape 3"/>
          <p:cNvSpPr>
            <a:spLocks noChangeArrowheads="1"/>
          </p:cNvSpPr>
          <p:nvPr/>
        </p:nvSpPr>
        <p:spPr bwMode="auto">
          <a:xfrm>
            <a:off x="2438400" y="1263650"/>
            <a:ext cx="1905000" cy="11430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App complete  (10 days)</a:t>
            </a: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429000" y="24384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609600" y="1447800"/>
            <a:ext cx="1371600" cy="762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Acknowledge w/i  3 days</a:t>
            </a:r>
          </a:p>
        </p:txBody>
      </p:sp>
      <p:cxnSp>
        <p:nvCxnSpPr>
          <p:cNvPr id="31752" name="AutoShape 6"/>
          <p:cNvCxnSpPr>
            <a:cxnSpLocks noChangeShapeType="1"/>
            <a:stCxn id="31751" idx="3"/>
            <a:endCxn id="31749" idx="1"/>
          </p:cNvCxnSpPr>
          <p:nvPr/>
        </p:nvCxnSpPr>
        <p:spPr bwMode="auto">
          <a:xfrm>
            <a:off x="1981200" y="1828800"/>
            <a:ext cx="457200" cy="63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3" name="AutoShape 7"/>
          <p:cNvSpPr>
            <a:spLocks noChangeArrowheads="1"/>
          </p:cNvSpPr>
          <p:nvPr/>
        </p:nvSpPr>
        <p:spPr bwMode="auto">
          <a:xfrm>
            <a:off x="3962400" y="609600"/>
            <a:ext cx="14478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Initial review and screening (25 days)</a:t>
            </a:r>
          </a:p>
        </p:txBody>
      </p:sp>
      <p:sp>
        <p:nvSpPr>
          <p:cNvPr id="31754" name="AutoShape 8"/>
          <p:cNvSpPr>
            <a:spLocks noChangeArrowheads="1"/>
          </p:cNvSpPr>
          <p:nvPr/>
        </p:nvSpPr>
        <p:spPr bwMode="auto">
          <a:xfrm>
            <a:off x="1981200" y="2786063"/>
            <a:ext cx="1219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Provide Additional info</a:t>
            </a:r>
          </a:p>
        </p:txBody>
      </p:sp>
      <p:cxnSp>
        <p:nvCxnSpPr>
          <p:cNvPr id="31755" name="AutoShape 9"/>
          <p:cNvCxnSpPr>
            <a:cxnSpLocks noChangeShapeType="1"/>
            <a:stCxn id="31749" idx="2"/>
            <a:endCxn id="31754" idx="3"/>
          </p:cNvCxnSpPr>
          <p:nvPr/>
        </p:nvCxnSpPr>
        <p:spPr bwMode="auto">
          <a:xfrm rot="5400000">
            <a:off x="2934493" y="2672557"/>
            <a:ext cx="722313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6" name="AutoShape 10"/>
          <p:cNvCxnSpPr>
            <a:cxnSpLocks noChangeShapeType="1"/>
            <a:stCxn id="31754" idx="0"/>
            <a:endCxn id="31749" idx="1"/>
          </p:cNvCxnSpPr>
          <p:nvPr/>
        </p:nvCxnSpPr>
        <p:spPr bwMode="auto">
          <a:xfrm rot="5400000" flipH="1">
            <a:off x="2039143" y="2234407"/>
            <a:ext cx="950913" cy="152400"/>
          </a:xfrm>
          <a:prstGeom prst="curvedConnector4">
            <a:avLst>
              <a:gd name="adj1" fmla="val 19866"/>
              <a:gd name="adj2" fmla="val 2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57" name="AutoShape 11"/>
          <p:cNvSpPr>
            <a:spLocks noChangeArrowheads="1"/>
          </p:cNvSpPr>
          <p:nvPr/>
        </p:nvSpPr>
        <p:spPr bwMode="auto">
          <a:xfrm>
            <a:off x="4876800" y="1371600"/>
            <a:ext cx="17526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Reviews needed?</a:t>
            </a:r>
          </a:p>
        </p:txBody>
      </p:sp>
      <p:cxnSp>
        <p:nvCxnSpPr>
          <p:cNvPr id="31758" name="AutoShape 12"/>
          <p:cNvCxnSpPr>
            <a:cxnSpLocks noChangeShapeType="1"/>
            <a:stCxn id="31749" idx="0"/>
            <a:endCxn id="31753" idx="1"/>
          </p:cNvCxnSpPr>
          <p:nvPr/>
        </p:nvCxnSpPr>
        <p:spPr bwMode="auto">
          <a:xfrm rot="-5400000">
            <a:off x="3502025" y="803275"/>
            <a:ext cx="349250" cy="571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59" name="AutoShape 13"/>
          <p:cNvCxnSpPr>
            <a:cxnSpLocks noChangeShapeType="1"/>
            <a:stCxn id="31753" idx="3"/>
            <a:endCxn id="31757" idx="0"/>
          </p:cNvCxnSpPr>
          <p:nvPr/>
        </p:nvCxnSpPr>
        <p:spPr bwMode="auto">
          <a:xfrm>
            <a:off x="5410200" y="914400"/>
            <a:ext cx="342900" cy="4572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0" name="AutoShape 14"/>
          <p:cNvSpPr>
            <a:spLocks noChangeArrowheads="1"/>
          </p:cNvSpPr>
          <p:nvPr/>
        </p:nvSpPr>
        <p:spPr bwMode="auto">
          <a:xfrm>
            <a:off x="7239000" y="1295400"/>
            <a:ext cx="14478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Perform Supplemental </a:t>
            </a:r>
          </a:p>
          <a:p>
            <a:pPr algn="ctr"/>
            <a:r>
              <a:rPr lang="en-US" sz="1400">
                <a:latin typeface="Calibri" pitchFamily="34" charset="0"/>
              </a:rPr>
              <a:t>(20 days)</a:t>
            </a:r>
          </a:p>
        </p:txBody>
      </p:sp>
      <p:sp>
        <p:nvSpPr>
          <p:cNvPr id="31761" name="AutoShape 15"/>
          <p:cNvSpPr>
            <a:spLocks noChangeArrowheads="1"/>
          </p:cNvSpPr>
          <p:nvPr/>
        </p:nvSpPr>
        <p:spPr bwMode="auto">
          <a:xfrm>
            <a:off x="6781800" y="2133600"/>
            <a:ext cx="19812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All rqmts determined</a:t>
            </a:r>
          </a:p>
        </p:txBody>
      </p:sp>
      <p:sp>
        <p:nvSpPr>
          <p:cNvPr id="31762" name="AutoShape 16"/>
          <p:cNvSpPr>
            <a:spLocks noChangeArrowheads="1"/>
          </p:cNvSpPr>
          <p:nvPr/>
        </p:nvSpPr>
        <p:spPr bwMode="auto">
          <a:xfrm>
            <a:off x="4876800" y="2819400"/>
            <a:ext cx="17526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Perform Studies</a:t>
            </a:r>
          </a:p>
          <a:p>
            <a:pPr algn="ctr"/>
            <a:r>
              <a:rPr lang="en-US" sz="1400">
                <a:latin typeface="Calibri" pitchFamily="34" charset="0"/>
              </a:rPr>
              <a:t>(55 days/30 days)</a:t>
            </a:r>
          </a:p>
        </p:txBody>
      </p:sp>
      <p:cxnSp>
        <p:nvCxnSpPr>
          <p:cNvPr id="31763" name="AutoShape 17"/>
          <p:cNvCxnSpPr>
            <a:cxnSpLocks noChangeShapeType="1"/>
            <a:stCxn id="31762" idx="1"/>
            <a:endCxn id="31754" idx="3"/>
          </p:cNvCxnSpPr>
          <p:nvPr/>
        </p:nvCxnSpPr>
        <p:spPr bwMode="auto">
          <a:xfrm rot="10800000" flipV="1">
            <a:off x="3200400" y="3124200"/>
            <a:ext cx="1676400" cy="476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1764" name="AutoShape 18"/>
          <p:cNvCxnSpPr>
            <a:cxnSpLocks noChangeShapeType="1"/>
            <a:stCxn id="31757" idx="2"/>
            <a:endCxn id="31762" idx="0"/>
          </p:cNvCxnSpPr>
          <p:nvPr/>
        </p:nvCxnSpPr>
        <p:spPr bwMode="auto">
          <a:xfrm rot="5400000">
            <a:off x="5524500" y="2590800"/>
            <a:ext cx="457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5" name="AutoShape 19"/>
          <p:cNvCxnSpPr>
            <a:cxnSpLocks noChangeShapeType="1"/>
            <a:stCxn id="31757" idx="3"/>
            <a:endCxn id="31760" idx="1"/>
          </p:cNvCxnSpPr>
          <p:nvPr/>
        </p:nvCxnSpPr>
        <p:spPr bwMode="auto">
          <a:xfrm flipV="1">
            <a:off x="6629400" y="1600200"/>
            <a:ext cx="6096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6" name="AutoShape 20"/>
          <p:cNvCxnSpPr>
            <a:cxnSpLocks noChangeShapeType="1"/>
            <a:stCxn id="31760" idx="2"/>
            <a:endCxn id="31761" idx="0"/>
          </p:cNvCxnSpPr>
          <p:nvPr/>
        </p:nvCxnSpPr>
        <p:spPr bwMode="auto">
          <a:xfrm rot="5400000">
            <a:off x="7753350" y="1924050"/>
            <a:ext cx="228600" cy="1905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7" name="AutoShape 21"/>
          <p:cNvCxnSpPr>
            <a:cxnSpLocks noChangeShapeType="1"/>
            <a:stCxn id="31761" idx="1"/>
            <a:endCxn id="31762" idx="0"/>
          </p:cNvCxnSpPr>
          <p:nvPr/>
        </p:nvCxnSpPr>
        <p:spPr bwMode="auto">
          <a:xfrm rot="10800000" flipV="1">
            <a:off x="5753100" y="2628900"/>
            <a:ext cx="1028700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8" name="AutoShape 22"/>
          <p:cNvSpPr>
            <a:spLocks noChangeArrowheads="1"/>
          </p:cNvSpPr>
          <p:nvPr/>
        </p:nvSpPr>
        <p:spPr bwMode="auto">
          <a:xfrm>
            <a:off x="7162800" y="3429000"/>
            <a:ext cx="1219200" cy="914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Send agreement (15 days)</a:t>
            </a:r>
          </a:p>
        </p:txBody>
      </p:sp>
      <p:sp>
        <p:nvSpPr>
          <p:cNvPr id="31769" name="AutoShape 23"/>
          <p:cNvSpPr>
            <a:spLocks noChangeArrowheads="1"/>
          </p:cNvSpPr>
          <p:nvPr/>
        </p:nvSpPr>
        <p:spPr bwMode="auto">
          <a:xfrm>
            <a:off x="1676400" y="4495800"/>
            <a:ext cx="1371600" cy="762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Complete system modifications</a:t>
            </a:r>
          </a:p>
        </p:txBody>
      </p:sp>
      <p:sp>
        <p:nvSpPr>
          <p:cNvPr id="31770" name="AutoShape 24"/>
          <p:cNvSpPr>
            <a:spLocks noChangeArrowheads="1"/>
          </p:cNvSpPr>
          <p:nvPr/>
        </p:nvSpPr>
        <p:spPr bwMode="auto">
          <a:xfrm>
            <a:off x="4724400" y="3657600"/>
            <a:ext cx="2133600" cy="9906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D Facility Modification needed</a:t>
            </a:r>
          </a:p>
        </p:txBody>
      </p:sp>
      <p:sp>
        <p:nvSpPr>
          <p:cNvPr id="31771" name="AutoShape 25"/>
          <p:cNvSpPr>
            <a:spLocks noChangeArrowheads="1"/>
          </p:cNvSpPr>
          <p:nvPr/>
        </p:nvSpPr>
        <p:spPr bwMode="auto">
          <a:xfrm>
            <a:off x="3124200" y="3810000"/>
            <a:ext cx="13716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pays for modifications</a:t>
            </a:r>
          </a:p>
        </p:txBody>
      </p:sp>
      <p:sp>
        <p:nvSpPr>
          <p:cNvPr id="31772" name="Text Box 26"/>
          <p:cNvSpPr txBox="1">
            <a:spLocks noChangeArrowheads="1"/>
          </p:cNvSpPr>
          <p:nvPr/>
        </p:nvSpPr>
        <p:spPr bwMode="auto">
          <a:xfrm>
            <a:off x="5486400" y="4876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73" name="Text Box 27"/>
          <p:cNvSpPr txBox="1">
            <a:spLocks noChangeArrowheads="1"/>
          </p:cNvSpPr>
          <p:nvPr/>
        </p:nvSpPr>
        <p:spPr bwMode="auto">
          <a:xfrm>
            <a:off x="6477000" y="2362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</a:t>
            </a:r>
          </a:p>
        </p:txBody>
      </p:sp>
      <p:sp>
        <p:nvSpPr>
          <p:cNvPr id="31774" name="Text Box 28"/>
          <p:cNvSpPr txBox="1">
            <a:spLocks noChangeArrowheads="1"/>
          </p:cNvSpPr>
          <p:nvPr/>
        </p:nvSpPr>
        <p:spPr bwMode="auto">
          <a:xfrm>
            <a:off x="4572000" y="38100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75" name="Text Box 29"/>
          <p:cNvSpPr txBox="1">
            <a:spLocks noChangeArrowheads="1"/>
          </p:cNvSpPr>
          <p:nvPr/>
        </p:nvSpPr>
        <p:spPr bwMode="auto">
          <a:xfrm>
            <a:off x="3048000" y="99060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76" name="Text Box 30"/>
          <p:cNvSpPr txBox="1">
            <a:spLocks noChangeArrowheads="1"/>
          </p:cNvSpPr>
          <p:nvPr/>
        </p:nvSpPr>
        <p:spPr bwMode="auto">
          <a:xfrm>
            <a:off x="3352800" y="3124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1777" name="Text Box 31"/>
          <p:cNvSpPr txBox="1">
            <a:spLocks noChangeArrowheads="1"/>
          </p:cNvSpPr>
          <p:nvPr/>
        </p:nvSpPr>
        <p:spPr bwMode="auto">
          <a:xfrm>
            <a:off x="3200400" y="2895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Information Exchange                      as needed</a:t>
            </a:r>
          </a:p>
        </p:txBody>
      </p:sp>
      <p:sp>
        <p:nvSpPr>
          <p:cNvPr id="31778" name="AutoShape 32"/>
          <p:cNvSpPr>
            <a:spLocks noChangeArrowheads="1"/>
          </p:cNvSpPr>
          <p:nvPr/>
        </p:nvSpPr>
        <p:spPr bwMode="auto">
          <a:xfrm>
            <a:off x="3276600" y="5257800"/>
            <a:ext cx="3581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signs agreement, builds facility, provides insurance, relay test results and test plan, pays for witness test, etc. </a:t>
            </a:r>
          </a:p>
        </p:txBody>
      </p:sp>
      <p:sp>
        <p:nvSpPr>
          <p:cNvPr id="31779" name="AutoShape 33"/>
          <p:cNvSpPr>
            <a:spLocks noChangeArrowheads="1"/>
          </p:cNvSpPr>
          <p:nvPr/>
        </p:nvSpPr>
        <p:spPr bwMode="auto">
          <a:xfrm>
            <a:off x="5257800" y="6094413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Relay Witness Test</a:t>
            </a:r>
          </a:p>
        </p:txBody>
      </p:sp>
      <p:sp>
        <p:nvSpPr>
          <p:cNvPr id="31780" name="AutoShape 34"/>
          <p:cNvSpPr>
            <a:spLocks noChangeArrowheads="1"/>
          </p:cNvSpPr>
          <p:nvPr/>
        </p:nvSpPr>
        <p:spPr bwMode="auto">
          <a:xfrm>
            <a:off x="7086600" y="6096000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Authorize Interconnect</a:t>
            </a:r>
          </a:p>
        </p:txBody>
      </p:sp>
      <p:cxnSp>
        <p:nvCxnSpPr>
          <p:cNvPr id="31781" name="AutoShape 35"/>
          <p:cNvCxnSpPr>
            <a:cxnSpLocks noChangeShapeType="1"/>
            <a:stCxn id="31762" idx="3"/>
            <a:endCxn id="31768" idx="0"/>
          </p:cNvCxnSpPr>
          <p:nvPr/>
        </p:nvCxnSpPr>
        <p:spPr bwMode="auto">
          <a:xfrm>
            <a:off x="6629400" y="3124200"/>
            <a:ext cx="1143000" cy="304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2" name="AutoShape 36"/>
          <p:cNvCxnSpPr>
            <a:cxnSpLocks noChangeShapeType="1"/>
            <a:stCxn id="31761" idx="2"/>
            <a:endCxn id="31768" idx="0"/>
          </p:cNvCxnSpPr>
          <p:nvPr/>
        </p:nvCxnSpPr>
        <p:spPr bwMode="auto">
          <a:xfrm rot="5400000">
            <a:off x="7620000" y="3276600"/>
            <a:ext cx="304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3" name="AutoShape 37"/>
          <p:cNvCxnSpPr>
            <a:cxnSpLocks noChangeShapeType="1"/>
            <a:stCxn id="31770" idx="2"/>
            <a:endCxn id="31778" idx="0"/>
          </p:cNvCxnSpPr>
          <p:nvPr/>
        </p:nvCxnSpPr>
        <p:spPr bwMode="auto">
          <a:xfrm rot="5400000">
            <a:off x="5124450" y="4591050"/>
            <a:ext cx="609600" cy="723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4" name="AutoShape 38"/>
          <p:cNvCxnSpPr>
            <a:cxnSpLocks noChangeShapeType="1"/>
            <a:stCxn id="31770" idx="1"/>
            <a:endCxn id="31771" idx="3"/>
          </p:cNvCxnSpPr>
          <p:nvPr/>
        </p:nvCxnSpPr>
        <p:spPr bwMode="auto">
          <a:xfrm rot="10800000">
            <a:off x="4495800" y="4152900"/>
            <a:ext cx="228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5" name="AutoShape 39"/>
          <p:cNvCxnSpPr>
            <a:cxnSpLocks noChangeShapeType="1"/>
            <a:stCxn id="31768" idx="1"/>
            <a:endCxn id="31770" idx="3"/>
          </p:cNvCxnSpPr>
          <p:nvPr/>
        </p:nvCxnSpPr>
        <p:spPr bwMode="auto">
          <a:xfrm rot="10800000" flipV="1">
            <a:off x="6858000" y="3886200"/>
            <a:ext cx="304800" cy="2667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6" name="AutoShape 40"/>
          <p:cNvCxnSpPr>
            <a:cxnSpLocks noChangeShapeType="1"/>
            <a:stCxn id="31769" idx="3"/>
            <a:endCxn id="31778" idx="0"/>
          </p:cNvCxnSpPr>
          <p:nvPr/>
        </p:nvCxnSpPr>
        <p:spPr bwMode="auto">
          <a:xfrm>
            <a:off x="3048000" y="4876800"/>
            <a:ext cx="2019300" cy="3810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7" name="AutoShape 41"/>
          <p:cNvCxnSpPr>
            <a:cxnSpLocks noChangeShapeType="1"/>
            <a:stCxn id="31771" idx="1"/>
            <a:endCxn id="31769" idx="0"/>
          </p:cNvCxnSpPr>
          <p:nvPr/>
        </p:nvCxnSpPr>
        <p:spPr bwMode="auto">
          <a:xfrm rot="10800000" flipV="1">
            <a:off x="2362200" y="4152900"/>
            <a:ext cx="762000" cy="342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8" name="AutoShape 42"/>
          <p:cNvCxnSpPr>
            <a:cxnSpLocks noChangeShapeType="1"/>
            <a:stCxn id="31778" idx="2"/>
            <a:endCxn id="31779" idx="1"/>
          </p:cNvCxnSpPr>
          <p:nvPr/>
        </p:nvCxnSpPr>
        <p:spPr bwMode="auto">
          <a:xfrm rot="16200000" flipH="1">
            <a:off x="4915693" y="6019007"/>
            <a:ext cx="493713" cy="190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89" name="AutoShape 43"/>
          <p:cNvCxnSpPr>
            <a:cxnSpLocks noChangeShapeType="1"/>
            <a:stCxn id="31779" idx="3"/>
            <a:endCxn id="31780" idx="1"/>
          </p:cNvCxnSpPr>
          <p:nvPr/>
        </p:nvCxnSpPr>
        <p:spPr bwMode="auto">
          <a:xfrm>
            <a:off x="6553200" y="6361113"/>
            <a:ext cx="533400" cy="1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0" name="Text Box 44"/>
          <p:cNvSpPr txBox="1">
            <a:spLocks noChangeArrowheads="1"/>
          </p:cNvSpPr>
          <p:nvPr/>
        </p:nvSpPr>
        <p:spPr bwMode="auto">
          <a:xfrm>
            <a:off x="7848600" y="31242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Yes</a:t>
            </a:r>
          </a:p>
        </p:txBody>
      </p:sp>
      <p:cxnSp>
        <p:nvCxnSpPr>
          <p:cNvPr id="31791" name="AutoShape 45"/>
          <p:cNvCxnSpPr>
            <a:cxnSpLocks noChangeShapeType="1"/>
            <a:stCxn id="31748" idx="0"/>
            <a:endCxn id="31751" idx="2"/>
          </p:cNvCxnSpPr>
          <p:nvPr/>
        </p:nvCxnSpPr>
        <p:spPr bwMode="auto">
          <a:xfrm rot="-5400000">
            <a:off x="914400" y="2286000"/>
            <a:ext cx="457200" cy="304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92" name="AutoShape 47"/>
          <p:cNvCxnSpPr>
            <a:cxnSpLocks noChangeShapeType="1"/>
            <a:stCxn id="31757" idx="3"/>
            <a:endCxn id="31761" idx="0"/>
          </p:cNvCxnSpPr>
          <p:nvPr/>
        </p:nvCxnSpPr>
        <p:spPr bwMode="auto">
          <a:xfrm>
            <a:off x="6629400" y="1866900"/>
            <a:ext cx="1143000" cy="2667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3" name="Text Box 48"/>
          <p:cNvSpPr txBox="1">
            <a:spLocks noChangeArrowheads="1"/>
          </p:cNvSpPr>
          <p:nvPr/>
        </p:nvSpPr>
        <p:spPr bwMode="auto">
          <a:xfrm>
            <a:off x="6858000" y="1905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None</a:t>
            </a:r>
          </a:p>
        </p:txBody>
      </p:sp>
      <p:sp>
        <p:nvSpPr>
          <p:cNvPr id="31794" name="AutoShape 49"/>
          <p:cNvSpPr>
            <a:spLocks noChangeArrowheads="1"/>
          </p:cNvSpPr>
          <p:nvPr/>
        </p:nvSpPr>
        <p:spPr bwMode="auto">
          <a:xfrm>
            <a:off x="6400800" y="533400"/>
            <a:ext cx="12192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Provide Additional info</a:t>
            </a:r>
          </a:p>
        </p:txBody>
      </p:sp>
      <p:cxnSp>
        <p:nvCxnSpPr>
          <p:cNvPr id="31795" name="AutoShape 50"/>
          <p:cNvCxnSpPr>
            <a:cxnSpLocks noChangeShapeType="1"/>
            <a:stCxn id="31794" idx="3"/>
            <a:endCxn id="31760" idx="0"/>
          </p:cNvCxnSpPr>
          <p:nvPr/>
        </p:nvCxnSpPr>
        <p:spPr bwMode="auto">
          <a:xfrm>
            <a:off x="7620000" y="876300"/>
            <a:ext cx="342900" cy="4191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1796" name="Text Box 51"/>
          <p:cNvSpPr txBox="1">
            <a:spLocks noChangeArrowheads="1"/>
          </p:cNvSpPr>
          <p:nvPr/>
        </p:nvSpPr>
        <p:spPr bwMode="auto">
          <a:xfrm>
            <a:off x="7620000" y="503238"/>
            <a:ext cx="1371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latin typeface="Calibri" pitchFamily="34" charset="0"/>
              </a:rPr>
              <a:t>Information Exchange                      as needed</a:t>
            </a:r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31799" name="Text Box 31"/>
          <p:cNvSpPr txBox="1">
            <a:spLocks noChangeArrowheads="1"/>
          </p:cNvSpPr>
          <p:nvPr/>
        </p:nvSpPr>
        <p:spPr bwMode="auto">
          <a:xfrm>
            <a:off x="76200" y="3581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Start</a:t>
            </a:r>
          </a:p>
        </p:txBody>
      </p:sp>
      <p:sp>
        <p:nvSpPr>
          <p:cNvPr id="56" name="Oval 55"/>
          <p:cNvSpPr/>
          <p:nvPr/>
        </p:nvSpPr>
        <p:spPr>
          <a:xfrm>
            <a:off x="152400" y="2514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90800" y="12192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6934200" y="3276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1748" name="AutoShape 2"/>
          <p:cNvSpPr>
            <a:spLocks noChangeArrowheads="1"/>
          </p:cNvSpPr>
          <p:nvPr/>
        </p:nvSpPr>
        <p:spPr bwMode="auto">
          <a:xfrm>
            <a:off x="304800" y="2667000"/>
            <a:ext cx="1371600" cy="91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submits application</a:t>
            </a:r>
          </a:p>
        </p:txBody>
      </p:sp>
      <p:sp>
        <p:nvSpPr>
          <p:cNvPr id="31749" name="AutoShape 3"/>
          <p:cNvSpPr>
            <a:spLocks noChangeArrowheads="1"/>
          </p:cNvSpPr>
          <p:nvPr/>
        </p:nvSpPr>
        <p:spPr bwMode="auto">
          <a:xfrm>
            <a:off x="2438400" y="1263650"/>
            <a:ext cx="1905000" cy="11430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App complete  (10 days)</a:t>
            </a:r>
          </a:p>
        </p:txBody>
      </p:sp>
      <p:sp>
        <p:nvSpPr>
          <p:cNvPr id="31768" name="AutoShape 22"/>
          <p:cNvSpPr>
            <a:spLocks noChangeArrowheads="1"/>
          </p:cNvSpPr>
          <p:nvPr/>
        </p:nvSpPr>
        <p:spPr bwMode="auto">
          <a:xfrm>
            <a:off x="7162800" y="3429000"/>
            <a:ext cx="1295400" cy="914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Send agreement </a:t>
            </a:r>
            <a:r>
              <a:rPr lang="en-US" sz="1400" dirty="0" smtClean="0">
                <a:latin typeface="Calibri" pitchFamily="34" charset="0"/>
              </a:rPr>
              <a:t>(60/150 </a:t>
            </a:r>
            <a:r>
              <a:rPr lang="en-US" sz="1400" dirty="0">
                <a:latin typeface="Calibri" pitchFamily="34" charset="0"/>
              </a:rPr>
              <a:t>days)</a:t>
            </a:r>
          </a:p>
        </p:txBody>
      </p:sp>
      <p:sp>
        <p:nvSpPr>
          <p:cNvPr id="31775" name="Text Box 29"/>
          <p:cNvSpPr txBox="1">
            <a:spLocks noChangeArrowheads="1"/>
          </p:cNvSpPr>
          <p:nvPr/>
        </p:nvSpPr>
        <p:spPr bwMode="auto">
          <a:xfrm>
            <a:off x="3048000" y="99060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80" name="AutoShape 34"/>
          <p:cNvSpPr>
            <a:spLocks noChangeArrowheads="1"/>
          </p:cNvSpPr>
          <p:nvPr/>
        </p:nvSpPr>
        <p:spPr bwMode="auto">
          <a:xfrm>
            <a:off x="7086600" y="6096000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Authorize Interconnect</a:t>
            </a:r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31799" name="Text Box 31"/>
          <p:cNvSpPr txBox="1">
            <a:spLocks noChangeArrowheads="1"/>
          </p:cNvSpPr>
          <p:nvPr/>
        </p:nvSpPr>
        <p:spPr bwMode="auto">
          <a:xfrm>
            <a:off x="76200" y="3581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Start</a:t>
            </a:r>
          </a:p>
        </p:txBody>
      </p:sp>
      <p:sp>
        <p:nvSpPr>
          <p:cNvPr id="56" name="Oval 55"/>
          <p:cNvSpPr/>
          <p:nvPr/>
        </p:nvSpPr>
        <p:spPr>
          <a:xfrm>
            <a:off x="152400" y="2514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90800" y="12192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6934200" y="3276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1676400" y="2057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495800" y="1752600"/>
            <a:ext cx="2514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772400" y="4724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1748" name="AutoShape 2"/>
          <p:cNvSpPr>
            <a:spLocks noChangeArrowheads="1"/>
          </p:cNvSpPr>
          <p:nvPr/>
        </p:nvSpPr>
        <p:spPr bwMode="auto">
          <a:xfrm>
            <a:off x="304800" y="2667000"/>
            <a:ext cx="1371600" cy="914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Customer submits application</a:t>
            </a:r>
          </a:p>
        </p:txBody>
      </p:sp>
      <p:sp>
        <p:nvSpPr>
          <p:cNvPr id="31749" name="AutoShape 3"/>
          <p:cNvSpPr>
            <a:spLocks noChangeArrowheads="1"/>
          </p:cNvSpPr>
          <p:nvPr/>
        </p:nvSpPr>
        <p:spPr bwMode="auto">
          <a:xfrm>
            <a:off x="2438400" y="1263650"/>
            <a:ext cx="1905000" cy="1143000"/>
          </a:xfrm>
          <a:prstGeom prst="flowChartDecision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App complete  (10 days)</a:t>
            </a:r>
          </a:p>
        </p:txBody>
      </p:sp>
      <p:sp>
        <p:nvSpPr>
          <p:cNvPr id="31768" name="AutoShape 22"/>
          <p:cNvSpPr>
            <a:spLocks noChangeArrowheads="1"/>
          </p:cNvSpPr>
          <p:nvPr/>
        </p:nvSpPr>
        <p:spPr bwMode="auto">
          <a:xfrm>
            <a:off x="7162800" y="3429000"/>
            <a:ext cx="1295400" cy="914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Send agreement </a:t>
            </a:r>
            <a:r>
              <a:rPr lang="en-US" sz="1400" dirty="0" smtClean="0">
                <a:latin typeface="Calibri" pitchFamily="34" charset="0"/>
              </a:rPr>
              <a:t>(60/150 </a:t>
            </a:r>
            <a:r>
              <a:rPr lang="en-US" sz="1400" dirty="0">
                <a:latin typeface="Calibri" pitchFamily="34" charset="0"/>
              </a:rPr>
              <a:t>days)</a:t>
            </a:r>
          </a:p>
        </p:txBody>
      </p:sp>
      <p:sp>
        <p:nvSpPr>
          <p:cNvPr id="31775" name="Text Box 29"/>
          <p:cNvSpPr txBox="1">
            <a:spLocks noChangeArrowheads="1"/>
          </p:cNvSpPr>
          <p:nvPr/>
        </p:nvSpPr>
        <p:spPr bwMode="auto">
          <a:xfrm>
            <a:off x="3048000" y="99060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Yes</a:t>
            </a:r>
          </a:p>
        </p:txBody>
      </p:sp>
      <p:sp>
        <p:nvSpPr>
          <p:cNvPr id="31780" name="AutoShape 34"/>
          <p:cNvSpPr>
            <a:spLocks noChangeArrowheads="1"/>
          </p:cNvSpPr>
          <p:nvPr/>
        </p:nvSpPr>
        <p:spPr bwMode="auto">
          <a:xfrm>
            <a:off x="7086600" y="6096000"/>
            <a:ext cx="1295400" cy="5334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Calibri" pitchFamily="34" charset="0"/>
              </a:rPr>
              <a:t>Authorize Interconnect</a:t>
            </a:r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31799" name="Text Box 31"/>
          <p:cNvSpPr txBox="1">
            <a:spLocks noChangeArrowheads="1"/>
          </p:cNvSpPr>
          <p:nvPr/>
        </p:nvSpPr>
        <p:spPr bwMode="auto">
          <a:xfrm>
            <a:off x="76200" y="3581400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B050"/>
                </a:solidFill>
                <a:latin typeface="Calibri" pitchFamily="34" charset="0"/>
              </a:rPr>
              <a:t>Start</a:t>
            </a:r>
          </a:p>
        </p:txBody>
      </p:sp>
      <p:sp>
        <p:nvSpPr>
          <p:cNvPr id="56" name="Oval 55"/>
          <p:cNvSpPr/>
          <p:nvPr/>
        </p:nvSpPr>
        <p:spPr>
          <a:xfrm>
            <a:off x="152400" y="2514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2590800" y="12192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6934200" y="32766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1676400" y="2057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495800" y="1752600"/>
            <a:ext cx="2514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7772400" y="4724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Phases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Using Existing Reporting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7772400" y="47244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4" name="Oval 23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pic>
        <p:nvPicPr>
          <p:cNvPr id="3074" name="Picture 2" descr="https://encrypted-tbn2.google.com/images?q=tbn:ANd9GcTbXEQJt8_ZFryM_uMzEsEqNCd94YE-bg1tJoicAS3yQyVm7r6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66020"/>
            <a:ext cx="1752600" cy="1267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7508408" y="4438089"/>
            <a:ext cx="399818" cy="386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010400" y="2514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Rec’d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Agreement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H="1">
            <a:off x="6781802" y="3295089"/>
            <a:ext cx="462942" cy="344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27208" y="2286000"/>
            <a:ext cx="111592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05400" y="1371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 Study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7" idx="4"/>
          </p:cNvCxnSpPr>
          <p:nvPr/>
        </p:nvCxnSpPr>
        <p:spPr>
          <a:xfrm>
            <a:off x="3390900" y="21336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590800" y="12192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App. Deemed Complete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32" idx="5"/>
          </p:cNvCxnSpPr>
          <p:nvPr/>
        </p:nvCxnSpPr>
        <p:spPr>
          <a:xfrm>
            <a:off x="1594456" y="2990289"/>
            <a:ext cx="269736" cy="310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8600" y="2209800"/>
            <a:ext cx="1600200" cy="914400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Application Rec’d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3276600" y="4419600"/>
            <a:ext cx="1828800" cy="914400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Information Exchange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34" idx="1"/>
          </p:cNvCxnSpPr>
          <p:nvPr/>
        </p:nvCxnSpPr>
        <p:spPr>
          <a:xfrm flipH="1" flipV="1">
            <a:off x="2895600" y="3352800"/>
            <a:ext cx="648822" cy="12007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648200" y="3276600"/>
            <a:ext cx="457200" cy="1219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105400" y="4953000"/>
            <a:ext cx="1524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162800" y="6172200"/>
            <a:ext cx="1291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Authorized!</a:t>
            </a:r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7315200" y="3810000"/>
            <a:ext cx="18288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Post-Agreement /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628MW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cxnSp>
        <p:nvCxnSpPr>
          <p:cNvPr id="29" name="Straight Arrow Connector 28"/>
          <p:cNvCxnSpPr>
            <a:endCxn id="23" idx="7"/>
          </p:cNvCxnSpPr>
          <p:nvPr/>
        </p:nvCxnSpPr>
        <p:spPr>
          <a:xfrm flipH="1">
            <a:off x="5527208" y="2362200"/>
            <a:ext cx="340192" cy="252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715000" y="16764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 Study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18" idx="4"/>
          </p:cNvCxnSpPr>
          <p:nvPr/>
        </p:nvCxnSpPr>
        <p:spPr>
          <a:xfrm>
            <a:off x="3390900" y="21336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2590800" y="12192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App. Deemed Complete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22" idx="1"/>
          </p:cNvCxnSpPr>
          <p:nvPr/>
        </p:nvCxnSpPr>
        <p:spPr>
          <a:xfrm>
            <a:off x="1659826" y="2971800"/>
            <a:ext cx="204366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28600" y="2209800"/>
            <a:ext cx="1600200" cy="914400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Application Rec’d</a:t>
            </a:r>
            <a:endParaRPr lang="en-US" dirty="0"/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Projects Stuck at “Application Complete” Calendar Days Lapsed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/>
          <p:cNvGraphicFramePr/>
          <p:nvPr/>
        </p:nvGraphicFramePr>
        <p:xfrm>
          <a:off x="914400" y="1295400"/>
          <a:ext cx="7696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Projects Stuck at “Application Complete” Calendar Days Lapsed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62484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" y="3505200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</a:t>
            </a:r>
            <a:br>
              <a:rPr lang="en-US" dirty="0" smtClean="0"/>
            </a:br>
            <a:r>
              <a:rPr lang="en-US" dirty="0" smtClean="0"/>
              <a:t>(kW)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1542871"/>
            <a:ext cx="2802947" cy="1200329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563 Projects</a:t>
            </a:r>
            <a:br>
              <a:rPr lang="en-US" dirty="0" smtClean="0"/>
            </a:br>
            <a:r>
              <a:rPr lang="en-US" dirty="0" smtClean="0"/>
              <a:t>628  MW</a:t>
            </a:r>
          </a:p>
          <a:p>
            <a:r>
              <a:rPr lang="en-US" i="1" dirty="0" smtClean="0"/>
              <a:t>Note: There are 37 Projects </a:t>
            </a:r>
            <a:br>
              <a:rPr lang="en-US" i="1" dirty="0" smtClean="0"/>
            </a:br>
            <a:r>
              <a:rPr lang="en-US" i="1" dirty="0" smtClean="0"/>
              <a:t>reported as “0” kW.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1295400"/>
            <a:ext cx="0" cy="502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90800" y="1295400"/>
            <a:ext cx="0" cy="502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590800" y="2590800"/>
            <a:ext cx="152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62200" y="2819400"/>
            <a:ext cx="1905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Standard:    </a:t>
            </a:r>
          </a:p>
          <a:p>
            <a:r>
              <a:rPr lang="en-US" dirty="0" smtClean="0"/>
              <a:t>210 </a:t>
            </a:r>
            <a:r>
              <a:rPr lang="en-US" dirty="0" smtClean="0"/>
              <a:t>calendar </a:t>
            </a:r>
            <a:r>
              <a:rPr lang="en-US" dirty="0" smtClean="0"/>
              <a:t>days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   </a:t>
            </a:r>
            <a:r>
              <a:rPr lang="en-US" sz="3100" dirty="0"/>
              <a:t> Figure </a:t>
            </a:r>
            <a:r>
              <a:rPr lang="en-US" sz="3100" dirty="0" smtClean="0"/>
              <a:t>4.22 (2009-May 2012) </a:t>
            </a:r>
            <a:br>
              <a:rPr lang="en-US" sz="3100" dirty="0" smtClean="0"/>
            </a:br>
            <a:r>
              <a:rPr lang="en-US" sz="3100" dirty="0" smtClean="0"/>
              <a:t>Applications </a:t>
            </a:r>
            <a:r>
              <a:rPr lang="en-US" sz="3100" dirty="0"/>
              <a:t>by Year and </a:t>
            </a:r>
            <a:r>
              <a:rPr lang="en-US" sz="3100" dirty="0" smtClean="0"/>
              <a:t>Company</a:t>
            </a:r>
            <a:br>
              <a:rPr lang="en-US" sz="3100" dirty="0" smtClean="0"/>
            </a:br>
            <a:r>
              <a:rPr lang="en-US" sz="3100" dirty="0" smtClean="0"/>
              <a:t> (Standard and Expedited) 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4" name="Oval 23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99.5 MW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30" name="Oval 29"/>
          <p:cNvSpPr/>
          <p:nvPr/>
        </p:nvSpPr>
        <p:spPr>
          <a:xfrm>
            <a:off x="7010400" y="2514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Rec’d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Agreement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>
            <a:stCxn id="30" idx="3"/>
          </p:cNvCxnSpPr>
          <p:nvPr/>
        </p:nvCxnSpPr>
        <p:spPr>
          <a:xfrm flipH="1">
            <a:off x="6781802" y="3295089"/>
            <a:ext cx="462942" cy="344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527208" y="2286000"/>
            <a:ext cx="111592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105400" y="1371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 Study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20" idx="4"/>
          </p:cNvCxnSpPr>
          <p:nvPr/>
        </p:nvCxnSpPr>
        <p:spPr>
          <a:xfrm>
            <a:off x="3390900" y="21336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590800" y="12192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App. Deemed Complete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59826" y="2971800"/>
            <a:ext cx="204366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28600" y="2209800"/>
            <a:ext cx="1600200" cy="914400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Application Rec’d</a:t>
            </a:r>
            <a:endParaRPr lang="en-US" dirty="0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Projects that Received an Agreement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/>
          <p:nvPr/>
        </p:nvGraphicFramePr>
        <p:xfrm>
          <a:off x="914400" y="16002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Expedited Projects – </a:t>
            </a:r>
            <a:br>
              <a:rPr lang="en-US" sz="3600" dirty="0" smtClean="0"/>
            </a:br>
            <a:r>
              <a:rPr lang="en-US" sz="3600" dirty="0" smtClean="0"/>
              <a:t>Time Lapsed for Received Agreement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62484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33600" y="1524000"/>
            <a:ext cx="0" cy="502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2133600" y="1524000"/>
            <a:ext cx="762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19400" y="1295400"/>
            <a:ext cx="3352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Expedited Review Max Timeline:    84 calendar days</a:t>
            </a:r>
          </a:p>
          <a:p>
            <a:r>
              <a:rPr lang="en-US" dirty="0" smtClean="0"/>
              <a:t>(Tariff: 60 business days)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6200" y="3505200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</a:t>
            </a:r>
            <a:br>
              <a:rPr lang="en-US" dirty="0" smtClean="0"/>
            </a:br>
            <a:r>
              <a:rPr lang="en-US" dirty="0" smtClean="0"/>
              <a:t>(kW)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2362200"/>
            <a:ext cx="1339919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378 Projects</a:t>
            </a:r>
          </a:p>
          <a:p>
            <a:pPr algn="ctr"/>
            <a:r>
              <a:rPr lang="en-US" dirty="0" smtClean="0"/>
              <a:t>39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/>
          <p:cNvGraphicFramePr/>
          <p:nvPr/>
        </p:nvGraphicFramePr>
        <p:xfrm>
          <a:off x="762000" y="1447800"/>
          <a:ext cx="7467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Standard Review Projects – </a:t>
            </a:r>
            <a:br>
              <a:rPr lang="en-US" sz="3600" dirty="0" smtClean="0"/>
            </a:br>
            <a:r>
              <a:rPr lang="en-US" sz="3600" dirty="0" smtClean="0"/>
              <a:t>Time Lapsed for Received Agreement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62484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743200" y="1295400"/>
            <a:ext cx="0" cy="5029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743200" y="1371600"/>
            <a:ext cx="2590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1600" y="1219200"/>
            <a:ext cx="31242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Standard Review Max Timeline:    210 calendar days</a:t>
            </a:r>
          </a:p>
          <a:p>
            <a:r>
              <a:rPr lang="en-US" dirty="0" smtClean="0"/>
              <a:t>(Tariff: 150 business days)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200" y="3505200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</a:t>
            </a:r>
            <a:br>
              <a:rPr lang="en-US" dirty="0" smtClean="0"/>
            </a:br>
            <a:r>
              <a:rPr lang="en-US" dirty="0" smtClean="0"/>
              <a:t>(kW)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2362200"/>
            <a:ext cx="1222899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59 Projects</a:t>
            </a:r>
          </a:p>
          <a:p>
            <a:pPr algn="ctr"/>
            <a:r>
              <a:rPr lang="en-US" dirty="0" smtClean="0"/>
              <a:t>60.5 MW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60225398-230E-4444-AEA9-EAC0B2763C36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1797" name="AutoShape 52"/>
          <p:cNvSpPr>
            <a:spLocks noChangeArrowheads="1"/>
          </p:cNvSpPr>
          <p:nvPr/>
        </p:nvSpPr>
        <p:spPr bwMode="auto">
          <a:xfrm>
            <a:off x="304800" y="5334000"/>
            <a:ext cx="1143000" cy="457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dirty="0">
                <a:latin typeface="Calibri" pitchFamily="34" charset="0"/>
              </a:rPr>
              <a:t>Customer</a:t>
            </a:r>
          </a:p>
        </p:txBody>
      </p:sp>
      <p:sp>
        <p:nvSpPr>
          <p:cNvPr id="31798" name="AutoShape 53"/>
          <p:cNvSpPr>
            <a:spLocks noChangeArrowheads="1"/>
          </p:cNvSpPr>
          <p:nvPr/>
        </p:nvSpPr>
        <p:spPr bwMode="auto">
          <a:xfrm>
            <a:off x="304800" y="6019800"/>
            <a:ext cx="1143000" cy="4572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>
                <a:latin typeface="Calibri" pitchFamily="34" charset="0"/>
              </a:rPr>
              <a:t>Utility</a:t>
            </a:r>
          </a:p>
        </p:txBody>
      </p:sp>
      <p:sp>
        <p:nvSpPr>
          <p:cNvPr id="58" name="Oval 57"/>
          <p:cNvSpPr/>
          <p:nvPr/>
        </p:nvSpPr>
        <p:spPr>
          <a:xfrm>
            <a:off x="6934200" y="5715000"/>
            <a:ext cx="16764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1242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3200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76800" y="25146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/>
          </a:p>
        </p:txBody>
      </p:sp>
      <p:sp>
        <p:nvSpPr>
          <p:cNvPr id="24" name="Oval 23"/>
          <p:cNvSpPr/>
          <p:nvPr/>
        </p:nvSpPr>
        <p:spPr>
          <a:xfrm>
            <a:off x="6096000" y="35052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5" name="Oval 24"/>
          <p:cNvSpPr/>
          <p:nvPr/>
        </p:nvSpPr>
        <p:spPr>
          <a:xfrm>
            <a:off x="6858000" y="4724400"/>
            <a:ext cx="762000" cy="685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41 MW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endCxn id="25" idx="7"/>
          </p:cNvCxnSpPr>
          <p:nvPr/>
        </p:nvCxnSpPr>
        <p:spPr>
          <a:xfrm flipH="1">
            <a:off x="7508408" y="4438089"/>
            <a:ext cx="399818" cy="3867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315200" y="3810000"/>
            <a:ext cx="18288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Post-Agreement /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010400" y="2514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Rec’d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Agreement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7" idx="3"/>
          </p:cNvCxnSpPr>
          <p:nvPr/>
        </p:nvCxnSpPr>
        <p:spPr>
          <a:xfrm flipH="1">
            <a:off x="6781802" y="3295089"/>
            <a:ext cx="462942" cy="344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5527208" y="2286000"/>
            <a:ext cx="111592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05400" y="13716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 Study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7" idx="4"/>
          </p:cNvCxnSpPr>
          <p:nvPr/>
        </p:nvCxnSpPr>
        <p:spPr>
          <a:xfrm>
            <a:off x="3390900" y="21336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590800" y="1219200"/>
            <a:ext cx="1600200" cy="9144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App. Deemed Complete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659826" y="2971800"/>
            <a:ext cx="204366" cy="329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28600" y="2209800"/>
            <a:ext cx="1600200" cy="914400"/>
          </a:xfrm>
          <a:prstGeom prst="ellips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Application Rec’d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Post-Agreement Projects Awaiting Signature/Construction/Approval</a:t>
            </a:r>
            <a:r>
              <a:rPr lang="en-US" sz="3200" baseline="0" dirty="0" smtClean="0"/>
              <a:t> to Connect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05200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</a:t>
            </a:r>
            <a:br>
              <a:rPr lang="en-US" dirty="0" smtClean="0"/>
            </a:br>
            <a:r>
              <a:rPr lang="en-US" dirty="0" smtClean="0"/>
              <a:t>(kW)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6248400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67400" y="3048000"/>
            <a:ext cx="1339919" cy="646331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207 Projects</a:t>
            </a:r>
          </a:p>
          <a:p>
            <a:pPr algn="ctr"/>
            <a:r>
              <a:rPr lang="en-US" dirty="0" smtClean="0"/>
              <a:t>41 MW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1600200"/>
            <a:ext cx="33528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Timelines for Construction are treated on a project by project basis by utility commitment in the Agreement.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   </a:t>
            </a:r>
            <a:r>
              <a:rPr lang="en-US" dirty="0" smtClean="0"/>
              <a:t>DG </a:t>
            </a:r>
            <a:r>
              <a:rPr lang="en-US" dirty="0"/>
              <a:t>Applications Submitted vs. </a:t>
            </a:r>
            <a:r>
              <a:rPr lang="en-US" dirty="0" smtClean="0"/>
              <a:t>Processed Starting Jan 2009 (Cumulative kW)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3505200"/>
            <a:ext cx="18337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--------</a:t>
            </a:r>
            <a:r>
              <a:rPr lang="en-US" dirty="0" smtClean="0"/>
              <a:t> Applied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--------</a:t>
            </a:r>
            <a:r>
              <a:rPr lang="en-US" dirty="0" smtClean="0"/>
              <a:t> Authorized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llIO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799" y="762000"/>
            <a:ext cx="8243317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   Figure </a:t>
            </a:r>
            <a:r>
              <a:rPr lang="en-US" dirty="0" smtClean="0"/>
              <a:t>4.23:</a:t>
            </a:r>
            <a:r>
              <a:rPr lang="en-US" dirty="0"/>
              <a:t>  DG Applications Submitted vs. Processed Each </a:t>
            </a:r>
            <a:r>
              <a:rPr lang="en-US" dirty="0" smtClean="0"/>
              <a:t>Year (Cumulative kW)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    </a:t>
            </a:r>
            <a:r>
              <a:rPr lang="en-US" sz="3600" b="1" dirty="0" smtClean="0"/>
              <a:t>NU-NSTAR</a:t>
            </a:r>
            <a:r>
              <a:rPr lang="en-US" sz="3600" dirty="0"/>
              <a:t> 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DG </a:t>
            </a:r>
            <a:r>
              <a:rPr lang="en-US" sz="3600" dirty="0"/>
              <a:t>Applications Submitted vs. Processed Each </a:t>
            </a:r>
            <a:r>
              <a:rPr lang="en-US" sz="3600" dirty="0" smtClean="0"/>
              <a:t>Year (Cumulative kW)</a:t>
            </a:r>
            <a:endParaRPr lang="en-US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1905000"/>
          <a:ext cx="2590800" cy="1066800"/>
        </p:xfrm>
        <a:graphic>
          <a:graphicData uri="http://schemas.openxmlformats.org/drawingml/2006/table">
            <a:tbl>
              <a:tblPr/>
              <a:tblGrid>
                <a:gridCol w="668594"/>
                <a:gridCol w="919316"/>
                <a:gridCol w="100289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MS Sans Serif"/>
                        </a:rPr>
                        <a:t>Applied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MS Sans Serif"/>
                        </a:rPr>
                        <a:t>Authorized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40,241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3,945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147,465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13,209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316,272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32,025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395,651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43,695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    </a:t>
            </a:r>
            <a:r>
              <a:rPr lang="en-US" sz="3600" b="1" dirty="0" smtClean="0"/>
              <a:t>National Grid</a:t>
            </a:r>
            <a:r>
              <a:rPr lang="en-US" sz="3600" dirty="0"/>
              <a:t> 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DG </a:t>
            </a:r>
            <a:r>
              <a:rPr lang="en-US" sz="3600" dirty="0"/>
              <a:t>Applications Submitted vs. Processed Each </a:t>
            </a:r>
            <a:r>
              <a:rPr lang="en-US" sz="3600" dirty="0" smtClean="0"/>
              <a:t>Year (Cumulative kW)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7800" y="1905000"/>
          <a:ext cx="2590800" cy="1143000"/>
        </p:xfrm>
        <a:graphic>
          <a:graphicData uri="http://schemas.openxmlformats.org/drawingml/2006/table">
            <a:tbl>
              <a:tblPr/>
              <a:tblGrid>
                <a:gridCol w="762000"/>
                <a:gridCol w="838200"/>
                <a:gridCol w="990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MS Sans Serif"/>
                        </a:rPr>
                        <a:t>Applied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MS Sans Serif"/>
                        </a:rPr>
                        <a:t>Authorized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16,510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2,417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79,741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13,523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383,229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34,599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502,718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50,960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9156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    </a:t>
            </a:r>
            <a:r>
              <a:rPr lang="en-US" sz="3600" b="1" dirty="0" smtClean="0"/>
              <a:t>NU-</a:t>
            </a:r>
            <a:r>
              <a:rPr lang="en-US" sz="3600" b="1" dirty="0" err="1" smtClean="0"/>
              <a:t>WMECo</a:t>
            </a:r>
            <a:r>
              <a:rPr lang="en-US" sz="3600" dirty="0"/>
              <a:t> 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DG </a:t>
            </a:r>
            <a:r>
              <a:rPr lang="en-US" sz="3600" dirty="0"/>
              <a:t>Applications Submitted vs. Processed Each </a:t>
            </a:r>
            <a:r>
              <a:rPr lang="en-US" sz="3600" dirty="0" smtClean="0"/>
              <a:t>Year (Cumulative kW)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447800" y="1905000"/>
          <a:ext cx="2590800" cy="106680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90600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Applied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MS Sans Serif"/>
                        </a:rPr>
                        <a:t>Authorized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10,492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MS Sans Serif"/>
                        </a:rPr>
                        <a:t>555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16,177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1,350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MS Sans Serif"/>
                        </a:rPr>
                        <a:t>32,750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4,301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MS Sans Serif"/>
                        </a:rPr>
                        <a:t>87,044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MS Sans Serif"/>
                        </a:rPr>
                        <a:t>8,807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    </a:t>
            </a:r>
            <a:r>
              <a:rPr lang="en-US" sz="3600" b="1" dirty="0" err="1" smtClean="0"/>
              <a:t>Unitil</a:t>
            </a:r>
            <a:r>
              <a:rPr lang="en-US" sz="3600" dirty="0"/>
              <a:t>  DG Applications Submitted vs. Processed Each </a:t>
            </a:r>
            <a:r>
              <a:rPr lang="en-US" sz="3600" dirty="0" smtClean="0"/>
              <a:t>Year (Cumulative kW)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1905000"/>
          <a:ext cx="2362200" cy="1066800"/>
        </p:xfrm>
        <a:graphic>
          <a:graphicData uri="http://schemas.openxmlformats.org/drawingml/2006/table">
            <a:tbl>
              <a:tblPr/>
              <a:tblGrid>
                <a:gridCol w="651641"/>
                <a:gridCol w="733097"/>
                <a:gridCol w="977462"/>
              </a:tblGrid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Applied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Authorized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2,541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551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MS Sans Serif"/>
                        </a:rPr>
                        <a:t>2,541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MS Sans Serif"/>
                        </a:rPr>
                        <a:t>2,541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Arrow 31"/>
          <p:cNvSpPr/>
          <p:nvPr/>
        </p:nvSpPr>
        <p:spPr>
          <a:xfrm>
            <a:off x="1447800" y="5715000"/>
            <a:ext cx="1600200" cy="533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/>
          </a:bodyPr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b="1" dirty="0" smtClean="0">
                <a:solidFill>
                  <a:sysClr val="windowText" lastClr="000000"/>
                </a:solidFill>
              </a:rPr>
              <a:t>Freshness of Complete Applications </a:t>
            </a:r>
            <a:br>
              <a:rPr lang="en-US" sz="3200" b="1" dirty="0" smtClean="0">
                <a:solidFill>
                  <a:sysClr val="windowText" lastClr="000000"/>
                </a:solidFill>
              </a:rPr>
            </a:br>
            <a:r>
              <a:rPr lang="en-US" sz="3200" b="1" dirty="0" smtClean="0">
                <a:solidFill>
                  <a:sysClr val="windowText" lastClr="000000"/>
                </a:solidFill>
              </a:rPr>
              <a:t>Awaiting Agreement </a:t>
            </a:r>
            <a:endParaRPr lang="en-US" sz="32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038600" y="1600200"/>
          <a:ext cx="3657600" cy="264795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&lt;84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84-210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&gt;210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&lt;500kW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Apps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Avg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(MW)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6.355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1.067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8.380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500kW-1MW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Apps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Avg (MW)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0.902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0.921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48.691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12.892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82.983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&gt;1MW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Apps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Avg (MW)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2.754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1.931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2.066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79.859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63.724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43.384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186.967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Apps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Avg (MW)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1.267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MW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135.000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86.000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57.000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278.000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10" descr="solarB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022075"/>
            <a:ext cx="619898" cy="464325"/>
          </a:xfrm>
          <a:prstGeom prst="rect">
            <a:avLst/>
          </a:prstGeom>
        </p:spPr>
      </p:pic>
      <p:pic>
        <p:nvPicPr>
          <p:cNvPr id="12" name="Picture 11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71338" y="4953000"/>
            <a:ext cx="583833" cy="517600"/>
          </a:xfrm>
          <a:prstGeom prst="rect">
            <a:avLst/>
          </a:prstGeom>
        </p:spPr>
      </p:pic>
      <p:pic>
        <p:nvPicPr>
          <p:cNvPr id="15" name="Picture 14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33338" y="4724400"/>
            <a:ext cx="890338" cy="789334"/>
          </a:xfrm>
          <a:prstGeom prst="rect">
            <a:avLst/>
          </a:prstGeom>
        </p:spPr>
      </p:pic>
      <p:pic>
        <p:nvPicPr>
          <p:cNvPr id="17" name="Picture 16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90738" y="4953000"/>
            <a:ext cx="583833" cy="517600"/>
          </a:xfrm>
          <a:prstGeom prst="rect">
            <a:avLst/>
          </a:prstGeom>
        </p:spPr>
      </p:pic>
      <p:pic>
        <p:nvPicPr>
          <p:cNvPr id="18" name="Picture 17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52738" y="4724400"/>
            <a:ext cx="890338" cy="789334"/>
          </a:xfrm>
          <a:prstGeom prst="rect">
            <a:avLst/>
          </a:prstGeom>
        </p:spPr>
      </p:pic>
      <p:pic>
        <p:nvPicPr>
          <p:cNvPr id="20" name="Picture 19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953000"/>
            <a:ext cx="583833" cy="517600"/>
          </a:xfrm>
          <a:prstGeom prst="rect">
            <a:avLst/>
          </a:prstGeom>
        </p:spPr>
      </p:pic>
      <p:pic>
        <p:nvPicPr>
          <p:cNvPr id="21" name="Picture 20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4724400"/>
            <a:ext cx="890338" cy="789334"/>
          </a:xfrm>
          <a:prstGeom prst="rect">
            <a:avLst/>
          </a:prstGeom>
        </p:spPr>
      </p:pic>
      <p:pic>
        <p:nvPicPr>
          <p:cNvPr id="22" name="Picture 21" descr="solarB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5029200"/>
            <a:ext cx="619898" cy="464325"/>
          </a:xfrm>
          <a:prstGeom prst="rect">
            <a:avLst/>
          </a:prstGeom>
        </p:spPr>
      </p:pic>
      <p:pic>
        <p:nvPicPr>
          <p:cNvPr id="23" name="Picture 22" descr="solarB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5029200"/>
            <a:ext cx="619898" cy="464325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>
          <a:xfrm>
            <a:off x="3124200" y="45720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43600" y="45720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00200" y="57912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84 Days</a:t>
            </a:r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7239000" y="5638800"/>
            <a:ext cx="1600200" cy="533400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239000" y="5715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210 Days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4267200" y="5715000"/>
            <a:ext cx="1600200" cy="533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304800" y="45720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295400" y="4495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48.7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90388" y="4648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133600" y="4343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79.9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09788" y="4648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038600" y="45720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21.4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953000" y="4343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63.7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305388" y="46482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010400" y="45720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12.9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24800" y="4343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43.4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" y="5486400"/>
            <a:ext cx="2327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6600" y="5486400"/>
            <a:ext cx="2327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06519" y="5486400"/>
            <a:ext cx="2327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838200" y="1600200"/>
            <a:ext cx="27432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Snapshot:  November 2011</a:t>
            </a:r>
          </a:p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Should DOER update?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1447800" y="6019800"/>
            <a:ext cx="1600200" cy="5334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olarBJ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26875"/>
            <a:ext cx="619898" cy="464325"/>
          </a:xfrm>
          <a:prstGeom prst="rect">
            <a:avLst/>
          </a:prstGeom>
        </p:spPr>
      </p:pic>
      <p:pic>
        <p:nvPicPr>
          <p:cNvPr id="6" name="Picture 5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5257800"/>
            <a:ext cx="583833" cy="517600"/>
          </a:xfrm>
          <a:prstGeom prst="rect">
            <a:avLst/>
          </a:prstGeom>
        </p:spPr>
      </p:pic>
      <p:pic>
        <p:nvPicPr>
          <p:cNvPr id="7" name="Picture 6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5257800"/>
            <a:ext cx="561476" cy="497779"/>
          </a:xfrm>
          <a:prstGeom prst="rect">
            <a:avLst/>
          </a:prstGeom>
        </p:spPr>
      </p:pic>
      <p:pic>
        <p:nvPicPr>
          <p:cNvPr id="8" name="Picture 7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5257800"/>
            <a:ext cx="583833" cy="517600"/>
          </a:xfrm>
          <a:prstGeom prst="rect">
            <a:avLst/>
          </a:prstGeom>
        </p:spPr>
      </p:pic>
      <p:pic>
        <p:nvPicPr>
          <p:cNvPr id="10" name="Picture 9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5257800"/>
            <a:ext cx="583833" cy="517600"/>
          </a:xfrm>
          <a:prstGeom prst="rect">
            <a:avLst/>
          </a:prstGeom>
        </p:spPr>
      </p:pic>
      <p:pic>
        <p:nvPicPr>
          <p:cNvPr id="12" name="Picture 11" descr="solarBJ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5638800"/>
            <a:ext cx="619898" cy="1595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3124200" y="4876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943600" y="4876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0200" y="6096000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 84 Days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7239000" y="5943600"/>
            <a:ext cx="1600200" cy="533400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7239000" y="60198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&gt; 210 Days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4267200" y="6019800"/>
            <a:ext cx="1600200" cy="5334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" y="4876800"/>
            <a:ext cx="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71600" y="27432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48.7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0388" y="4953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49768" y="11546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79.9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09788" y="4953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114800" y="4343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21.4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045368" y="22214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63.7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305388" y="49530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10400" y="4876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12.9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924800" y="32882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43.4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" y="5791200"/>
            <a:ext cx="23920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6600" y="5791200"/>
            <a:ext cx="2327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06519" y="5791200"/>
            <a:ext cx="23278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   &lt;500kW</a:t>
            </a:r>
            <a:r>
              <a:rPr lang="en-US" sz="1100" dirty="0" smtClean="0"/>
              <a:t>     </a:t>
            </a:r>
            <a:r>
              <a:rPr lang="en-US" sz="1100" dirty="0" err="1" smtClean="0"/>
              <a:t>500kW</a:t>
            </a:r>
            <a:r>
              <a:rPr lang="en-US" sz="1100" dirty="0" smtClean="0"/>
              <a:t>-1MW        &gt;1MW</a:t>
            </a:r>
            <a:endParaRPr lang="en-US" sz="1100" b="1" dirty="0" smtClean="0">
              <a:solidFill>
                <a:srgbClr val="000000"/>
              </a:solidFill>
            </a:endParaRPr>
          </a:p>
        </p:txBody>
      </p:sp>
      <p:pic>
        <p:nvPicPr>
          <p:cNvPr id="39" name="Picture 38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1524000"/>
            <a:ext cx="561476" cy="497779"/>
          </a:xfrm>
          <a:prstGeom prst="rect">
            <a:avLst/>
          </a:prstGeom>
        </p:spPr>
      </p:pic>
      <p:pic>
        <p:nvPicPr>
          <p:cNvPr id="40" name="Picture 39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2057400"/>
            <a:ext cx="561476" cy="497779"/>
          </a:xfrm>
          <a:prstGeom prst="rect">
            <a:avLst/>
          </a:prstGeom>
        </p:spPr>
      </p:pic>
      <p:pic>
        <p:nvPicPr>
          <p:cNvPr id="41" name="Picture 40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2590800"/>
            <a:ext cx="561476" cy="497779"/>
          </a:xfrm>
          <a:prstGeom prst="rect">
            <a:avLst/>
          </a:prstGeom>
        </p:spPr>
      </p:pic>
      <p:pic>
        <p:nvPicPr>
          <p:cNvPr id="42" name="Picture 41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3124200"/>
            <a:ext cx="561476" cy="497779"/>
          </a:xfrm>
          <a:prstGeom prst="rect">
            <a:avLst/>
          </a:prstGeom>
        </p:spPr>
      </p:pic>
      <p:pic>
        <p:nvPicPr>
          <p:cNvPr id="43" name="Picture 42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3657600"/>
            <a:ext cx="561476" cy="497779"/>
          </a:xfrm>
          <a:prstGeom prst="rect">
            <a:avLst/>
          </a:prstGeom>
        </p:spPr>
      </p:pic>
      <p:pic>
        <p:nvPicPr>
          <p:cNvPr id="44" name="Picture 43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4191000"/>
            <a:ext cx="561476" cy="497779"/>
          </a:xfrm>
          <a:prstGeom prst="rect">
            <a:avLst/>
          </a:prstGeom>
        </p:spPr>
      </p:pic>
      <p:pic>
        <p:nvPicPr>
          <p:cNvPr id="45" name="Picture 44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4724400"/>
            <a:ext cx="561476" cy="497779"/>
          </a:xfrm>
          <a:prstGeom prst="rect">
            <a:avLst/>
          </a:prstGeom>
        </p:spPr>
      </p:pic>
      <p:pic>
        <p:nvPicPr>
          <p:cNvPr id="46" name="Picture 45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124200"/>
            <a:ext cx="583833" cy="517600"/>
          </a:xfrm>
          <a:prstGeom prst="rect">
            <a:avLst/>
          </a:prstGeom>
        </p:spPr>
      </p:pic>
      <p:pic>
        <p:nvPicPr>
          <p:cNvPr id="47" name="Picture 46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3657600"/>
            <a:ext cx="583833" cy="517600"/>
          </a:xfrm>
          <a:prstGeom prst="rect">
            <a:avLst/>
          </a:prstGeom>
        </p:spPr>
      </p:pic>
      <p:pic>
        <p:nvPicPr>
          <p:cNvPr id="48" name="Picture 47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191000"/>
            <a:ext cx="583833" cy="517600"/>
          </a:xfrm>
          <a:prstGeom prst="rect">
            <a:avLst/>
          </a:prstGeom>
        </p:spPr>
      </p:pic>
      <p:pic>
        <p:nvPicPr>
          <p:cNvPr id="49" name="Picture 48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724400"/>
            <a:ext cx="583833" cy="517600"/>
          </a:xfrm>
          <a:prstGeom prst="rect">
            <a:avLst/>
          </a:prstGeom>
        </p:spPr>
      </p:pic>
      <p:pic>
        <p:nvPicPr>
          <p:cNvPr id="50" name="Picture 49" descr="solarfa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4724400"/>
            <a:ext cx="583833" cy="517600"/>
          </a:xfrm>
          <a:prstGeom prst="rect">
            <a:avLst/>
          </a:prstGeom>
        </p:spPr>
      </p:pic>
      <p:pic>
        <p:nvPicPr>
          <p:cNvPr id="51" name="Picture 50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5293421"/>
            <a:ext cx="561476" cy="497779"/>
          </a:xfrm>
          <a:prstGeom prst="rect">
            <a:avLst/>
          </a:prstGeom>
        </p:spPr>
      </p:pic>
      <p:pic>
        <p:nvPicPr>
          <p:cNvPr id="54" name="Picture 53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2626421"/>
            <a:ext cx="561476" cy="497779"/>
          </a:xfrm>
          <a:prstGeom prst="rect">
            <a:avLst/>
          </a:prstGeom>
        </p:spPr>
      </p:pic>
      <p:pic>
        <p:nvPicPr>
          <p:cNvPr id="55" name="Picture 54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159821"/>
            <a:ext cx="561476" cy="497779"/>
          </a:xfrm>
          <a:prstGeom prst="rect">
            <a:avLst/>
          </a:prstGeom>
        </p:spPr>
      </p:pic>
      <p:pic>
        <p:nvPicPr>
          <p:cNvPr id="56" name="Picture 55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3693221"/>
            <a:ext cx="561476" cy="497779"/>
          </a:xfrm>
          <a:prstGeom prst="rect">
            <a:avLst/>
          </a:prstGeom>
        </p:spPr>
      </p:pic>
      <p:pic>
        <p:nvPicPr>
          <p:cNvPr id="57" name="Picture 56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226621"/>
            <a:ext cx="561476" cy="497779"/>
          </a:xfrm>
          <a:prstGeom prst="rect">
            <a:avLst/>
          </a:prstGeom>
        </p:spPr>
      </p:pic>
      <p:pic>
        <p:nvPicPr>
          <p:cNvPr id="58" name="Picture 57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4760021"/>
            <a:ext cx="561476" cy="497779"/>
          </a:xfrm>
          <a:prstGeom prst="rect">
            <a:avLst/>
          </a:prstGeom>
        </p:spPr>
      </p:pic>
      <p:pic>
        <p:nvPicPr>
          <p:cNvPr id="59" name="Picture 58" descr="solarBJ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38102" y="5631675"/>
            <a:ext cx="619898" cy="159525"/>
          </a:xfrm>
          <a:prstGeom prst="rect">
            <a:avLst/>
          </a:prstGeom>
        </p:spPr>
      </p:pic>
      <p:pic>
        <p:nvPicPr>
          <p:cNvPr id="60" name="Picture 59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2924" y="5257800"/>
            <a:ext cx="561476" cy="497779"/>
          </a:xfrm>
          <a:prstGeom prst="rect">
            <a:avLst/>
          </a:prstGeom>
        </p:spPr>
      </p:pic>
      <p:pic>
        <p:nvPicPr>
          <p:cNvPr id="63" name="Picture 62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2924" y="3657600"/>
            <a:ext cx="561476" cy="497779"/>
          </a:xfrm>
          <a:prstGeom prst="rect">
            <a:avLst/>
          </a:prstGeom>
        </p:spPr>
      </p:pic>
      <p:pic>
        <p:nvPicPr>
          <p:cNvPr id="64" name="Picture 63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2924" y="4191000"/>
            <a:ext cx="561476" cy="497779"/>
          </a:xfrm>
          <a:prstGeom prst="rect">
            <a:avLst/>
          </a:prstGeom>
        </p:spPr>
      </p:pic>
      <p:pic>
        <p:nvPicPr>
          <p:cNvPr id="65" name="Picture 64" descr="solarfar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72924" y="4724400"/>
            <a:ext cx="561476" cy="497779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4304780" y="6107668"/>
            <a:ext cx="1334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84-210 Days</a:t>
            </a:r>
            <a:endParaRPr lang="en-US" dirty="0"/>
          </a:p>
        </p:txBody>
      </p:sp>
      <p:sp>
        <p:nvSpPr>
          <p:cNvPr id="52" name="Title 1"/>
          <p:cNvSpPr txBox="1">
            <a:spLocks/>
          </p:cNvSpPr>
          <p:nvPr/>
        </p:nvSpPr>
        <p:spPr>
          <a:xfrm>
            <a:off x="7620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Freshness of Complete Applications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Awaiting Agreement  (distribution by size)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5257800" y="1066800"/>
            <a:ext cx="2743200" cy="990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Snapshot:  November 2011</a:t>
            </a:r>
          </a:p>
          <a:p>
            <a:pPr algn="ct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Should DOER update?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Figure </a:t>
            </a:r>
            <a:r>
              <a:rPr lang="en-US" dirty="0" smtClean="0"/>
              <a:t>4.1 (2011-April 2012):</a:t>
            </a:r>
            <a:br>
              <a:rPr lang="en-US" dirty="0" smtClean="0"/>
            </a:br>
            <a:r>
              <a:rPr lang="en-US" dirty="0" smtClean="0"/>
              <a:t>Capacity of Projects By Size (kW)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248400"/>
            <a:ext cx="664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*NOTE: 92 projects (208 MW) have not yet been assigned a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762000"/>
            <a:ext cx="8704263" cy="52117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dirty="0"/>
              <a:t>    Figure </a:t>
            </a:r>
            <a:r>
              <a:rPr lang="en-US" sz="3600" dirty="0" smtClean="0"/>
              <a:t>4.2 (2011-April 2012): </a:t>
            </a:r>
            <a:br>
              <a:rPr lang="en-US" sz="3600" dirty="0" smtClean="0"/>
            </a:br>
            <a:r>
              <a:rPr lang="en-US" sz="3600" dirty="0" smtClean="0"/>
              <a:t>Number of Applications </a:t>
            </a:r>
            <a:r>
              <a:rPr lang="en-US" sz="3600" dirty="0"/>
              <a:t>By Technology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6248400"/>
            <a:ext cx="664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*NOTE: 92 projects (208 MW) have not yet been assigned a process.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7000" y="914400"/>
            <a:ext cx="8940800" cy="5059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   </a:t>
            </a:r>
            <a:r>
              <a:rPr lang="en-US" sz="3600" dirty="0"/>
              <a:t>Figure </a:t>
            </a:r>
            <a:r>
              <a:rPr lang="en-US" sz="3600" dirty="0" smtClean="0"/>
              <a:t>4.3 (2011-April 2012):  </a:t>
            </a:r>
            <a:br>
              <a:rPr lang="en-US" sz="3600" dirty="0" smtClean="0"/>
            </a:br>
            <a:r>
              <a:rPr lang="en-US" sz="3600" dirty="0" smtClean="0"/>
              <a:t>Capacity of Projects by </a:t>
            </a:r>
            <a:r>
              <a:rPr lang="en-US" sz="3600" dirty="0"/>
              <a:t>Technology</a:t>
            </a:r>
            <a:r>
              <a:rPr lang="en-US" sz="3600" dirty="0" smtClean="0"/>
              <a:t> (kW)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219200"/>
            <a:ext cx="84582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876</Words>
  <Application>Microsoft Office PowerPoint</Application>
  <PresentationFormat>On-screen Show (4:3)</PresentationFormat>
  <Paragraphs>367</Paragraphs>
  <Slides>33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Updating the MA DG Interconnection Report</vt:lpstr>
      <vt:lpstr>    Figure 4.22 (2009-May 2012)  Applications by Year and Company  (Standard and Expedited) </vt:lpstr>
      <vt:lpstr>Slide 3</vt:lpstr>
      <vt:lpstr>Figure 4.1 (2011-April 2012): Capacity of Projects By Size (kW) </vt:lpstr>
      <vt:lpstr>Slide 5</vt:lpstr>
      <vt:lpstr>    Figure 4.2 (2011-April 2012):  Number of Applications By Technology </vt:lpstr>
      <vt:lpstr>Slide 7</vt:lpstr>
      <vt:lpstr>    Figure 4.3 (2011-April 2012):   Capacity of Projects by Technology (kW)</vt:lpstr>
      <vt:lpstr>Slide 9</vt:lpstr>
      <vt:lpstr>Figure 4.8 (2011-April 2012):  Percentage of Applications Exceeding Timeline Specified by Tariff  (This tracks only projects that rec’d Agreements in each year)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Projects Stuck at “Application Complete” Calendar Days Lapsed </vt:lpstr>
      <vt:lpstr>Slide 20</vt:lpstr>
      <vt:lpstr>Expedited Projects –  Time Lapsed for Received Agreement</vt:lpstr>
      <vt:lpstr>Standard Review Projects –  Time Lapsed for Received Agreement</vt:lpstr>
      <vt:lpstr>Slide 23</vt:lpstr>
      <vt:lpstr>Post-Agreement Projects Awaiting Signature/Construction/Approval to Connect</vt:lpstr>
      <vt:lpstr>    DG Applications Submitted vs. Processed Starting Jan 2009 (Cumulative kW)</vt:lpstr>
      <vt:lpstr>Slide 26</vt:lpstr>
      <vt:lpstr>    Figure 4.23:  DG Applications Submitted vs. Processed Each Year (Cumulative kW)</vt:lpstr>
      <vt:lpstr>    NU-NSTAR   DG Applications Submitted vs. Processed Each Year (Cumulative kW)</vt:lpstr>
      <vt:lpstr>    National Grid   DG Applications Submitted vs. Processed Each Year (Cumulative kW)</vt:lpstr>
      <vt:lpstr>    NU-WMECo   DG Applications Submitted vs. Processed Each Year (Cumulative kW)</vt:lpstr>
      <vt:lpstr>    Unitil  DG Applications Submitted vs. Processed Each Year (Cumulative kW)</vt:lpstr>
      <vt:lpstr>Freshness of Complete Applications  Awaiting Agreement </vt:lpstr>
      <vt:lpstr>Slide 33</vt:lpstr>
    </vt:vector>
  </TitlesOfParts>
  <Company>Commonwealth of Massachusetts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Gerry Bingham</dc:creator>
  <cp:lastModifiedBy>Gerry Bingham</cp:lastModifiedBy>
  <cp:revision>87</cp:revision>
  <dcterms:created xsi:type="dcterms:W3CDTF">2012-05-21T18:37:59Z</dcterms:created>
  <dcterms:modified xsi:type="dcterms:W3CDTF">2012-05-30T18:39:43Z</dcterms:modified>
</cp:coreProperties>
</file>